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4FC"/>
    <a:srgbClr val="3C0B65"/>
    <a:srgbClr val="EAD6FA"/>
    <a:srgbClr val="D5ACF6"/>
    <a:srgbClr val="E7B2F0"/>
    <a:srgbClr val="EFB3E6"/>
    <a:srgbClr val="D6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8965" autoAdjust="0"/>
  </p:normalViewPr>
  <p:slideViewPr>
    <p:cSldViewPr snapToGrid="0">
      <p:cViewPr varScale="1">
        <p:scale>
          <a:sx n="88" d="100"/>
          <a:sy n="88" d="100"/>
        </p:scale>
        <p:origin x="4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99EBA-E448-45D6-96C0-3EB7FC5AB08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EC48E-6D2C-4357-9844-327BECEFFE6C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Arial Black" panose="020B0A04020102020204" pitchFamily="34" charset="0"/>
            </a:rPr>
            <a:t>ГЕОГРАФИЯ</a:t>
          </a:r>
          <a:endParaRPr lang="ru-RU" sz="32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467CC254-63EA-4F49-9CB0-80076FD89C51}" type="parTrans" cxnId="{7204063A-BEF5-49FA-91EA-75AEF25F0BFE}">
      <dgm:prSet/>
      <dgm:spPr/>
      <dgm:t>
        <a:bodyPr/>
        <a:lstStyle/>
        <a:p>
          <a:endParaRPr lang="ru-RU"/>
        </a:p>
      </dgm:t>
    </dgm:pt>
    <dgm:pt modelId="{0BEFC7DD-75B9-4075-9E6D-D6A229475691}" type="sibTrans" cxnId="{7204063A-BEF5-49FA-91EA-75AEF25F0BFE}">
      <dgm:prSet/>
      <dgm:spPr/>
      <dgm:t>
        <a:bodyPr/>
        <a:lstStyle/>
        <a:p>
          <a:endParaRPr lang="ru-RU"/>
        </a:p>
      </dgm:t>
    </dgm:pt>
    <dgm:pt modelId="{1E2BFD22-7F0F-4FB7-BA33-700EC7D62E80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dirty="0" smtClean="0">
              <a:latin typeface="Arial Black" panose="020B0A04020102020204" pitchFamily="34" charset="0"/>
            </a:rPr>
            <a:t>Исследование погодных условий с помощью школьной метеостанции</a:t>
          </a:r>
          <a:endParaRPr lang="ru-RU" sz="2400" dirty="0">
            <a:latin typeface="Arial Black" panose="020B0A04020102020204" pitchFamily="34" charset="0"/>
          </a:endParaRPr>
        </a:p>
      </dgm:t>
    </dgm:pt>
    <dgm:pt modelId="{4A954328-EDF0-4C11-868F-B3FC24D36617}" type="parTrans" cxnId="{2B65B969-3B06-4250-A96E-B4CE81385B9B}">
      <dgm:prSet/>
      <dgm:spPr/>
      <dgm:t>
        <a:bodyPr/>
        <a:lstStyle/>
        <a:p>
          <a:endParaRPr lang="ru-RU"/>
        </a:p>
      </dgm:t>
    </dgm:pt>
    <dgm:pt modelId="{128E7044-415E-4F02-9CB6-74BF92B087AB}" type="sibTrans" cxnId="{2B65B969-3B06-4250-A96E-B4CE81385B9B}">
      <dgm:prSet/>
      <dgm:spPr/>
      <dgm:t>
        <a:bodyPr/>
        <a:lstStyle/>
        <a:p>
          <a:endParaRPr lang="ru-RU"/>
        </a:p>
      </dgm:t>
    </dgm:pt>
    <dgm:pt modelId="{E315CD05-C2F2-4DDD-8B77-094DD536CBFF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dirty="0" smtClean="0">
              <a:latin typeface="Arial Black" panose="020B0A04020102020204" pitchFamily="34" charset="0"/>
            </a:rPr>
            <a:t>Чтение плана местности</a:t>
          </a:r>
          <a:endParaRPr lang="ru-RU" sz="2400" dirty="0">
            <a:latin typeface="Arial Black" panose="020B0A04020102020204" pitchFamily="34" charset="0"/>
          </a:endParaRPr>
        </a:p>
      </dgm:t>
    </dgm:pt>
    <dgm:pt modelId="{D433C49A-9497-4DF1-B27B-5E087EACC83D}" type="parTrans" cxnId="{FA675BB9-70D4-4BA9-AD52-A3CF466DD06D}">
      <dgm:prSet/>
      <dgm:spPr/>
      <dgm:t>
        <a:bodyPr/>
        <a:lstStyle/>
        <a:p>
          <a:endParaRPr lang="ru-RU"/>
        </a:p>
      </dgm:t>
    </dgm:pt>
    <dgm:pt modelId="{C50828EC-B690-499B-A562-5F982EDF1536}" type="sibTrans" cxnId="{FA675BB9-70D4-4BA9-AD52-A3CF466DD06D}">
      <dgm:prSet/>
      <dgm:spPr/>
      <dgm:t>
        <a:bodyPr/>
        <a:lstStyle/>
        <a:p>
          <a:endParaRPr lang="ru-RU"/>
        </a:p>
      </dgm:t>
    </dgm:pt>
    <dgm:pt modelId="{C389ED3F-EDBC-4F0B-89A4-B16AE4D6ED0E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 Black" panose="020B0A04020102020204" pitchFamily="34" charset="0"/>
            </a:rPr>
            <a:t>ХИМИЯ</a:t>
          </a:r>
          <a:r>
            <a:rPr lang="ru-RU" sz="5600" dirty="0" smtClean="0"/>
            <a:t> </a:t>
          </a:r>
          <a:endParaRPr lang="ru-RU" sz="5600" dirty="0"/>
        </a:p>
      </dgm:t>
    </dgm:pt>
    <dgm:pt modelId="{6F15A920-3C3C-423E-ADC0-EE00075D385E}" type="parTrans" cxnId="{545E28E7-DAB8-48AE-8B9A-6E7C2881FDC7}">
      <dgm:prSet/>
      <dgm:spPr/>
      <dgm:t>
        <a:bodyPr/>
        <a:lstStyle/>
        <a:p>
          <a:endParaRPr lang="ru-RU"/>
        </a:p>
      </dgm:t>
    </dgm:pt>
    <dgm:pt modelId="{FCF3269D-C793-4FAB-B870-E59307F44366}" type="sibTrans" cxnId="{545E28E7-DAB8-48AE-8B9A-6E7C2881FDC7}">
      <dgm:prSet/>
      <dgm:spPr/>
      <dgm:t>
        <a:bodyPr/>
        <a:lstStyle/>
        <a:p>
          <a:endParaRPr lang="ru-RU"/>
        </a:p>
      </dgm:t>
    </dgm:pt>
    <dgm:pt modelId="{0457A719-1A48-463A-B3A1-9ACF8B004394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dirty="0" smtClean="0">
              <a:latin typeface="Arial Black" panose="020B0A04020102020204" pitchFamily="34" charset="0"/>
            </a:rPr>
            <a:t>Замерзание растворов</a:t>
          </a:r>
          <a:endParaRPr lang="ru-RU" sz="2800" dirty="0">
            <a:latin typeface="Arial Black" panose="020B0A04020102020204" pitchFamily="34" charset="0"/>
          </a:endParaRPr>
        </a:p>
      </dgm:t>
    </dgm:pt>
    <dgm:pt modelId="{369A6ADE-A8A9-4939-AB19-A653DA3FA02E}" type="parTrans" cxnId="{77C5ED86-0575-4A8B-96A8-8340456E6733}">
      <dgm:prSet/>
      <dgm:spPr/>
      <dgm:t>
        <a:bodyPr/>
        <a:lstStyle/>
        <a:p>
          <a:endParaRPr lang="ru-RU"/>
        </a:p>
      </dgm:t>
    </dgm:pt>
    <dgm:pt modelId="{1D9BAE2A-7BB6-4813-848B-CBAC7B6BED9F}" type="sibTrans" cxnId="{77C5ED86-0575-4A8B-96A8-8340456E6733}">
      <dgm:prSet/>
      <dgm:spPr/>
      <dgm:t>
        <a:bodyPr/>
        <a:lstStyle/>
        <a:p>
          <a:endParaRPr lang="ru-RU"/>
        </a:p>
      </dgm:t>
    </dgm:pt>
    <dgm:pt modelId="{3E27DABA-3393-473F-BF7E-4DD65D3B6F71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dirty="0" smtClean="0">
              <a:latin typeface="Arial Black" panose="020B0A04020102020204" pitchFamily="34" charset="0"/>
            </a:rPr>
            <a:t>Взаимосвязь плотности вещества и массы</a:t>
          </a:r>
          <a:endParaRPr lang="ru-RU" sz="2800" dirty="0">
            <a:latin typeface="Arial Black" panose="020B0A04020102020204" pitchFamily="34" charset="0"/>
          </a:endParaRPr>
        </a:p>
      </dgm:t>
    </dgm:pt>
    <dgm:pt modelId="{F6C2DBB6-D34B-4095-B1AD-FF41DFB2BCAD}" type="parTrans" cxnId="{F10EA49E-AE8F-481F-AC82-E39C479E8378}">
      <dgm:prSet/>
      <dgm:spPr/>
      <dgm:t>
        <a:bodyPr/>
        <a:lstStyle/>
        <a:p>
          <a:endParaRPr lang="ru-RU"/>
        </a:p>
      </dgm:t>
    </dgm:pt>
    <dgm:pt modelId="{690180FA-049B-4BF8-80AD-4FEA4379AEAA}" type="sibTrans" cxnId="{F10EA49E-AE8F-481F-AC82-E39C479E8378}">
      <dgm:prSet/>
      <dgm:spPr/>
      <dgm:t>
        <a:bodyPr/>
        <a:lstStyle/>
        <a:p>
          <a:endParaRPr lang="ru-RU"/>
        </a:p>
      </dgm:t>
    </dgm:pt>
    <dgm:pt modelId="{E5D460F9-8BA9-4426-B02D-1922F47C11CA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 Black" panose="020B0A04020102020204" pitchFamily="34" charset="0"/>
            </a:rPr>
            <a:t>ФИЗИКА</a:t>
          </a:r>
          <a:endParaRPr lang="ru-RU" sz="40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7BC9350-1D90-425C-AB1F-84678136BD52}" type="parTrans" cxnId="{D5EC7258-8B23-4F7B-AEBF-44D53162307D}">
      <dgm:prSet/>
      <dgm:spPr/>
      <dgm:t>
        <a:bodyPr/>
        <a:lstStyle/>
        <a:p>
          <a:endParaRPr lang="ru-RU"/>
        </a:p>
      </dgm:t>
    </dgm:pt>
    <dgm:pt modelId="{3BB491FA-9F4C-4959-88E8-1EC79A663247}" type="sibTrans" cxnId="{D5EC7258-8B23-4F7B-AEBF-44D53162307D}">
      <dgm:prSet/>
      <dgm:spPr/>
      <dgm:t>
        <a:bodyPr/>
        <a:lstStyle/>
        <a:p>
          <a:endParaRPr lang="ru-RU"/>
        </a:p>
      </dgm:t>
    </dgm:pt>
    <dgm:pt modelId="{5D554958-3F59-44AC-9B4A-EF1567C02C0A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dirty="0" smtClean="0">
              <a:latin typeface="Arial Black" panose="020B0A04020102020204" pitchFamily="34" charset="0"/>
            </a:rPr>
            <a:t>Изучение уличного освещения</a:t>
          </a:r>
          <a:endParaRPr lang="ru-RU" sz="2800" dirty="0">
            <a:latin typeface="Arial Black" panose="020B0A04020102020204" pitchFamily="34" charset="0"/>
          </a:endParaRPr>
        </a:p>
      </dgm:t>
    </dgm:pt>
    <dgm:pt modelId="{0F79EDB7-4F3D-4274-BAB0-CF4115023AA2}" type="parTrans" cxnId="{D796B204-FE24-45EB-A523-504A3F861922}">
      <dgm:prSet/>
      <dgm:spPr/>
      <dgm:t>
        <a:bodyPr/>
        <a:lstStyle/>
        <a:p>
          <a:endParaRPr lang="ru-RU"/>
        </a:p>
      </dgm:t>
    </dgm:pt>
    <dgm:pt modelId="{0FEA987D-2129-4D17-A914-D44DA36A34D1}" type="sibTrans" cxnId="{D796B204-FE24-45EB-A523-504A3F861922}">
      <dgm:prSet/>
      <dgm:spPr/>
      <dgm:t>
        <a:bodyPr/>
        <a:lstStyle/>
        <a:p>
          <a:endParaRPr lang="ru-RU"/>
        </a:p>
      </dgm:t>
    </dgm:pt>
    <dgm:pt modelId="{7A060675-BB34-4088-B88D-EEA9562C01EF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800" dirty="0" smtClean="0">
              <a:latin typeface="Arial Black" panose="020B0A04020102020204" pitchFamily="34" charset="0"/>
            </a:rPr>
            <a:t>Изучение силы упругости пружины, шнура</a:t>
          </a:r>
          <a:endParaRPr lang="ru-RU" sz="2800" dirty="0">
            <a:latin typeface="Arial Black" panose="020B0A04020102020204" pitchFamily="34" charset="0"/>
          </a:endParaRPr>
        </a:p>
      </dgm:t>
    </dgm:pt>
    <dgm:pt modelId="{2F8F02D1-C0F1-49F2-A79C-C80BD5FCEBBB}" type="parTrans" cxnId="{03FFB68E-19F8-4662-B5F9-4B314B9212E1}">
      <dgm:prSet/>
      <dgm:spPr/>
      <dgm:t>
        <a:bodyPr/>
        <a:lstStyle/>
        <a:p>
          <a:endParaRPr lang="ru-RU"/>
        </a:p>
      </dgm:t>
    </dgm:pt>
    <dgm:pt modelId="{25ADF1B9-587C-4286-A72F-92C64CB1CB22}" type="sibTrans" cxnId="{03FFB68E-19F8-4662-B5F9-4B314B9212E1}">
      <dgm:prSet/>
      <dgm:spPr/>
      <dgm:t>
        <a:bodyPr/>
        <a:lstStyle/>
        <a:p>
          <a:endParaRPr lang="ru-RU"/>
        </a:p>
      </dgm:t>
    </dgm:pt>
    <dgm:pt modelId="{1904D24E-46B3-4619-82E7-64BE8A70D68A}" type="pres">
      <dgm:prSet presAssocID="{D1D99EBA-E448-45D6-96C0-3EB7FC5AB0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F5B93-D3CF-493E-8216-C1B78C3D19C2}" type="pres">
      <dgm:prSet presAssocID="{998EC48E-6D2C-4357-9844-327BECEFFE6C}" presName="composite" presStyleCnt="0"/>
      <dgm:spPr/>
    </dgm:pt>
    <dgm:pt modelId="{C7ADC578-589A-42E7-9A0F-0CC1596E1AA0}" type="pres">
      <dgm:prSet presAssocID="{998EC48E-6D2C-4357-9844-327BECEFFE6C}" presName="parTx" presStyleLbl="alignNode1" presStyleIdx="0" presStyleCnt="3" custLinFactNeighborY="-33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8AE97-D31E-42E8-9ED2-2F7F6B1BB1C8}" type="pres">
      <dgm:prSet presAssocID="{998EC48E-6D2C-4357-9844-327BECEFFE6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F553F-0558-4A88-AF70-843E4E91BA69}" type="pres">
      <dgm:prSet presAssocID="{0BEFC7DD-75B9-4075-9E6D-D6A229475691}" presName="space" presStyleCnt="0"/>
      <dgm:spPr/>
    </dgm:pt>
    <dgm:pt modelId="{535FCE76-3D41-4F09-BBE4-07C707501B03}" type="pres">
      <dgm:prSet presAssocID="{C389ED3F-EDBC-4F0B-89A4-B16AE4D6ED0E}" presName="composite" presStyleCnt="0"/>
      <dgm:spPr/>
    </dgm:pt>
    <dgm:pt modelId="{8F57F466-6DEE-43A7-8A14-E82EF42B54A2}" type="pres">
      <dgm:prSet presAssocID="{C389ED3F-EDBC-4F0B-89A4-B16AE4D6ED0E}" presName="parTx" presStyleLbl="alignNode1" presStyleIdx="1" presStyleCnt="3" custLinFactNeighborX="0" custLinFactNeighborY="-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4005C-76C7-4BB6-9FB0-C0DF3CD7CB0F}" type="pres">
      <dgm:prSet presAssocID="{C389ED3F-EDBC-4F0B-89A4-B16AE4D6ED0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A091A-D7D7-4E23-B4AC-185BE92B3B32}" type="pres">
      <dgm:prSet presAssocID="{FCF3269D-C793-4FAB-B870-E59307F44366}" presName="space" presStyleCnt="0"/>
      <dgm:spPr/>
    </dgm:pt>
    <dgm:pt modelId="{98746379-7435-4F64-82D7-385219A755EC}" type="pres">
      <dgm:prSet presAssocID="{E5D460F9-8BA9-4426-B02D-1922F47C11CA}" presName="composite" presStyleCnt="0"/>
      <dgm:spPr/>
    </dgm:pt>
    <dgm:pt modelId="{E166499A-B12E-4AF0-AC5E-F0DE642701FB}" type="pres">
      <dgm:prSet presAssocID="{E5D460F9-8BA9-4426-B02D-1922F47C11CA}" presName="parTx" presStyleLbl="alignNode1" presStyleIdx="2" presStyleCnt="3" custLinFactNeighborY="-272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4A0BA-9268-40FB-B8B0-E3651141698A}" type="pres">
      <dgm:prSet presAssocID="{E5D460F9-8BA9-4426-B02D-1922F47C11C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4063A-BEF5-49FA-91EA-75AEF25F0BFE}" srcId="{D1D99EBA-E448-45D6-96C0-3EB7FC5AB08D}" destId="{998EC48E-6D2C-4357-9844-327BECEFFE6C}" srcOrd="0" destOrd="0" parTransId="{467CC254-63EA-4F49-9CB0-80076FD89C51}" sibTransId="{0BEFC7DD-75B9-4075-9E6D-D6A229475691}"/>
    <dgm:cxn modelId="{03FFB68E-19F8-4662-B5F9-4B314B9212E1}" srcId="{E5D460F9-8BA9-4426-B02D-1922F47C11CA}" destId="{7A060675-BB34-4088-B88D-EEA9562C01EF}" srcOrd="1" destOrd="0" parTransId="{2F8F02D1-C0F1-49F2-A79C-C80BD5FCEBBB}" sibTransId="{25ADF1B9-587C-4286-A72F-92C64CB1CB22}"/>
    <dgm:cxn modelId="{D5EC7258-8B23-4F7B-AEBF-44D53162307D}" srcId="{D1D99EBA-E448-45D6-96C0-3EB7FC5AB08D}" destId="{E5D460F9-8BA9-4426-B02D-1922F47C11CA}" srcOrd="2" destOrd="0" parTransId="{87BC9350-1D90-425C-AB1F-84678136BD52}" sibTransId="{3BB491FA-9F4C-4959-88E8-1EC79A663247}"/>
    <dgm:cxn modelId="{2CB16B41-47DF-40EA-B274-3E61E014C0F1}" type="presOf" srcId="{E5D460F9-8BA9-4426-B02D-1922F47C11CA}" destId="{E166499A-B12E-4AF0-AC5E-F0DE642701FB}" srcOrd="0" destOrd="0" presId="urn:microsoft.com/office/officeart/2005/8/layout/hList1"/>
    <dgm:cxn modelId="{2B65B969-3B06-4250-A96E-B4CE81385B9B}" srcId="{998EC48E-6D2C-4357-9844-327BECEFFE6C}" destId="{1E2BFD22-7F0F-4FB7-BA33-700EC7D62E80}" srcOrd="0" destOrd="0" parTransId="{4A954328-EDF0-4C11-868F-B3FC24D36617}" sibTransId="{128E7044-415E-4F02-9CB6-74BF92B087AB}"/>
    <dgm:cxn modelId="{77C5ED86-0575-4A8B-96A8-8340456E6733}" srcId="{C389ED3F-EDBC-4F0B-89A4-B16AE4D6ED0E}" destId="{0457A719-1A48-463A-B3A1-9ACF8B004394}" srcOrd="0" destOrd="0" parTransId="{369A6ADE-A8A9-4939-AB19-A653DA3FA02E}" sibTransId="{1D9BAE2A-7BB6-4813-848B-CBAC7B6BED9F}"/>
    <dgm:cxn modelId="{46CF6E5A-4667-42D5-9C7A-9D391876F5AC}" type="presOf" srcId="{E315CD05-C2F2-4DDD-8B77-094DD536CBFF}" destId="{EC68AE97-D31E-42E8-9ED2-2F7F6B1BB1C8}" srcOrd="0" destOrd="1" presId="urn:microsoft.com/office/officeart/2005/8/layout/hList1"/>
    <dgm:cxn modelId="{E8458DDB-21A7-4D57-915B-5D378986CC4B}" type="presOf" srcId="{1E2BFD22-7F0F-4FB7-BA33-700EC7D62E80}" destId="{EC68AE97-D31E-42E8-9ED2-2F7F6B1BB1C8}" srcOrd="0" destOrd="0" presId="urn:microsoft.com/office/officeart/2005/8/layout/hList1"/>
    <dgm:cxn modelId="{EBB6AEB0-646C-4F3B-9841-82194E5498A6}" type="presOf" srcId="{3E27DABA-3393-473F-BF7E-4DD65D3B6F71}" destId="{4864005C-76C7-4BB6-9FB0-C0DF3CD7CB0F}" srcOrd="0" destOrd="1" presId="urn:microsoft.com/office/officeart/2005/8/layout/hList1"/>
    <dgm:cxn modelId="{21D63906-8D0A-4AA7-BB0E-77B89141BDB0}" type="presOf" srcId="{0457A719-1A48-463A-B3A1-9ACF8B004394}" destId="{4864005C-76C7-4BB6-9FB0-C0DF3CD7CB0F}" srcOrd="0" destOrd="0" presId="urn:microsoft.com/office/officeart/2005/8/layout/hList1"/>
    <dgm:cxn modelId="{F10EA49E-AE8F-481F-AC82-E39C479E8378}" srcId="{C389ED3F-EDBC-4F0B-89A4-B16AE4D6ED0E}" destId="{3E27DABA-3393-473F-BF7E-4DD65D3B6F71}" srcOrd="1" destOrd="0" parTransId="{F6C2DBB6-D34B-4095-B1AD-FF41DFB2BCAD}" sibTransId="{690180FA-049B-4BF8-80AD-4FEA4379AEAA}"/>
    <dgm:cxn modelId="{57326392-99C6-4A52-B393-F5ACF133F550}" type="presOf" srcId="{D1D99EBA-E448-45D6-96C0-3EB7FC5AB08D}" destId="{1904D24E-46B3-4619-82E7-64BE8A70D68A}" srcOrd="0" destOrd="0" presId="urn:microsoft.com/office/officeart/2005/8/layout/hList1"/>
    <dgm:cxn modelId="{AAC37002-ED2D-4606-AE91-A17B90817E1C}" type="presOf" srcId="{5D554958-3F59-44AC-9B4A-EF1567C02C0A}" destId="{F174A0BA-9268-40FB-B8B0-E3651141698A}" srcOrd="0" destOrd="0" presId="urn:microsoft.com/office/officeart/2005/8/layout/hList1"/>
    <dgm:cxn modelId="{FA675BB9-70D4-4BA9-AD52-A3CF466DD06D}" srcId="{998EC48E-6D2C-4357-9844-327BECEFFE6C}" destId="{E315CD05-C2F2-4DDD-8B77-094DD536CBFF}" srcOrd="1" destOrd="0" parTransId="{D433C49A-9497-4DF1-B27B-5E087EACC83D}" sibTransId="{C50828EC-B690-499B-A562-5F982EDF1536}"/>
    <dgm:cxn modelId="{D796B204-FE24-45EB-A523-504A3F861922}" srcId="{E5D460F9-8BA9-4426-B02D-1922F47C11CA}" destId="{5D554958-3F59-44AC-9B4A-EF1567C02C0A}" srcOrd="0" destOrd="0" parTransId="{0F79EDB7-4F3D-4274-BAB0-CF4115023AA2}" sibTransId="{0FEA987D-2129-4D17-A914-D44DA36A34D1}"/>
    <dgm:cxn modelId="{EE7EEBC9-7B92-4589-94B4-2E3BAFA2B984}" type="presOf" srcId="{C389ED3F-EDBC-4F0B-89A4-B16AE4D6ED0E}" destId="{8F57F466-6DEE-43A7-8A14-E82EF42B54A2}" srcOrd="0" destOrd="0" presId="urn:microsoft.com/office/officeart/2005/8/layout/hList1"/>
    <dgm:cxn modelId="{545E28E7-DAB8-48AE-8B9A-6E7C2881FDC7}" srcId="{D1D99EBA-E448-45D6-96C0-3EB7FC5AB08D}" destId="{C389ED3F-EDBC-4F0B-89A4-B16AE4D6ED0E}" srcOrd="1" destOrd="0" parTransId="{6F15A920-3C3C-423E-ADC0-EE00075D385E}" sibTransId="{FCF3269D-C793-4FAB-B870-E59307F44366}"/>
    <dgm:cxn modelId="{9FFDFA5A-C79B-4220-A5AF-218C336E1E69}" type="presOf" srcId="{998EC48E-6D2C-4357-9844-327BECEFFE6C}" destId="{C7ADC578-589A-42E7-9A0F-0CC1596E1AA0}" srcOrd="0" destOrd="0" presId="urn:microsoft.com/office/officeart/2005/8/layout/hList1"/>
    <dgm:cxn modelId="{78831141-9D1B-4933-8BEE-971CA30AF1DC}" type="presOf" srcId="{7A060675-BB34-4088-B88D-EEA9562C01EF}" destId="{F174A0BA-9268-40FB-B8B0-E3651141698A}" srcOrd="0" destOrd="1" presId="urn:microsoft.com/office/officeart/2005/8/layout/hList1"/>
    <dgm:cxn modelId="{73676D33-FB56-4F47-A7ED-4C6264AEC374}" type="presParOf" srcId="{1904D24E-46B3-4619-82E7-64BE8A70D68A}" destId="{F28F5B93-D3CF-493E-8216-C1B78C3D19C2}" srcOrd="0" destOrd="0" presId="urn:microsoft.com/office/officeart/2005/8/layout/hList1"/>
    <dgm:cxn modelId="{845652DA-3C54-4CA3-80B0-C94353924AF3}" type="presParOf" srcId="{F28F5B93-D3CF-493E-8216-C1B78C3D19C2}" destId="{C7ADC578-589A-42E7-9A0F-0CC1596E1AA0}" srcOrd="0" destOrd="0" presId="urn:microsoft.com/office/officeart/2005/8/layout/hList1"/>
    <dgm:cxn modelId="{F8CA6C8F-3633-46CA-B71B-E155BAB5252F}" type="presParOf" srcId="{F28F5B93-D3CF-493E-8216-C1B78C3D19C2}" destId="{EC68AE97-D31E-42E8-9ED2-2F7F6B1BB1C8}" srcOrd="1" destOrd="0" presId="urn:microsoft.com/office/officeart/2005/8/layout/hList1"/>
    <dgm:cxn modelId="{095CB178-F243-4DEB-A85C-11F2E65996C0}" type="presParOf" srcId="{1904D24E-46B3-4619-82E7-64BE8A70D68A}" destId="{DFAF553F-0558-4A88-AF70-843E4E91BA69}" srcOrd="1" destOrd="0" presId="urn:microsoft.com/office/officeart/2005/8/layout/hList1"/>
    <dgm:cxn modelId="{1A11EBEE-6BC1-40A6-96AA-05FF76F6FDA9}" type="presParOf" srcId="{1904D24E-46B3-4619-82E7-64BE8A70D68A}" destId="{535FCE76-3D41-4F09-BBE4-07C707501B03}" srcOrd="2" destOrd="0" presId="urn:microsoft.com/office/officeart/2005/8/layout/hList1"/>
    <dgm:cxn modelId="{AAD437A1-4DB2-438F-85A0-6B2F37298798}" type="presParOf" srcId="{535FCE76-3D41-4F09-BBE4-07C707501B03}" destId="{8F57F466-6DEE-43A7-8A14-E82EF42B54A2}" srcOrd="0" destOrd="0" presId="urn:microsoft.com/office/officeart/2005/8/layout/hList1"/>
    <dgm:cxn modelId="{2E5E955C-D2BD-4735-A9C7-5F5254A0E1BC}" type="presParOf" srcId="{535FCE76-3D41-4F09-BBE4-07C707501B03}" destId="{4864005C-76C7-4BB6-9FB0-C0DF3CD7CB0F}" srcOrd="1" destOrd="0" presId="urn:microsoft.com/office/officeart/2005/8/layout/hList1"/>
    <dgm:cxn modelId="{400932AF-BA52-42B2-9CA7-053900930703}" type="presParOf" srcId="{1904D24E-46B3-4619-82E7-64BE8A70D68A}" destId="{100A091A-D7D7-4E23-B4AC-185BE92B3B32}" srcOrd="3" destOrd="0" presId="urn:microsoft.com/office/officeart/2005/8/layout/hList1"/>
    <dgm:cxn modelId="{657D45CD-70B5-443B-BDEE-CBE8DB08EA69}" type="presParOf" srcId="{1904D24E-46B3-4619-82E7-64BE8A70D68A}" destId="{98746379-7435-4F64-82D7-385219A755EC}" srcOrd="4" destOrd="0" presId="urn:microsoft.com/office/officeart/2005/8/layout/hList1"/>
    <dgm:cxn modelId="{F5896AAD-0656-4F52-9D00-7B1418DAA6A0}" type="presParOf" srcId="{98746379-7435-4F64-82D7-385219A755EC}" destId="{E166499A-B12E-4AF0-AC5E-F0DE642701FB}" srcOrd="0" destOrd="0" presId="urn:microsoft.com/office/officeart/2005/8/layout/hList1"/>
    <dgm:cxn modelId="{E48C5ABA-BB5E-445E-9BAC-D00C1278C15A}" type="presParOf" srcId="{98746379-7435-4F64-82D7-385219A755EC}" destId="{F174A0BA-9268-40FB-B8B0-E365114169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DC578-589A-42E7-9A0F-0CC1596E1AA0}">
      <dsp:nvSpPr>
        <dsp:cNvPr id="0" name=""/>
        <dsp:cNvSpPr/>
      </dsp:nvSpPr>
      <dsp:spPr>
        <a:xfrm>
          <a:off x="3462" y="0"/>
          <a:ext cx="3376201" cy="1324800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ГЕОГРАФИЯ</a:t>
          </a:r>
          <a:endParaRPr lang="ru-RU" sz="32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3462" y="0"/>
        <a:ext cx="3376201" cy="1324800"/>
      </dsp:txXfrm>
    </dsp:sp>
    <dsp:sp modelId="{EC68AE97-D31E-42E8-9ED2-2F7F6B1BB1C8}">
      <dsp:nvSpPr>
        <dsp:cNvPr id="0" name=""/>
        <dsp:cNvSpPr/>
      </dsp:nvSpPr>
      <dsp:spPr>
        <a:xfrm>
          <a:off x="3462" y="1327737"/>
          <a:ext cx="3376201" cy="4087991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Black" panose="020B0A04020102020204" pitchFamily="34" charset="0"/>
            </a:rPr>
            <a:t>Исследование погодных условий с помощью школьной метеостанции</a:t>
          </a:r>
          <a:endParaRPr lang="ru-RU" sz="2400" kern="1200" dirty="0">
            <a:latin typeface="Arial Black" panose="020B0A04020102020204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Black" panose="020B0A04020102020204" pitchFamily="34" charset="0"/>
            </a:rPr>
            <a:t>Чтение плана местности</a:t>
          </a:r>
          <a:endParaRPr lang="ru-RU" sz="2400" kern="1200" dirty="0">
            <a:latin typeface="Arial Black" panose="020B0A04020102020204" pitchFamily="34" charset="0"/>
          </a:endParaRPr>
        </a:p>
      </dsp:txBody>
      <dsp:txXfrm>
        <a:off x="3462" y="1327737"/>
        <a:ext cx="3376201" cy="4087991"/>
      </dsp:txXfrm>
    </dsp:sp>
    <dsp:sp modelId="{8F57F466-6DEE-43A7-8A14-E82EF42B54A2}">
      <dsp:nvSpPr>
        <dsp:cNvPr id="0" name=""/>
        <dsp:cNvSpPr/>
      </dsp:nvSpPr>
      <dsp:spPr>
        <a:xfrm>
          <a:off x="3852331" y="0"/>
          <a:ext cx="3376201" cy="1324800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ХИМИЯ</a:t>
          </a:r>
          <a:r>
            <a:rPr lang="ru-RU" sz="5600" kern="1200" dirty="0" smtClean="0"/>
            <a:t> </a:t>
          </a:r>
          <a:endParaRPr lang="ru-RU" sz="5600" kern="1200" dirty="0"/>
        </a:p>
      </dsp:txBody>
      <dsp:txXfrm>
        <a:off x="3852331" y="0"/>
        <a:ext cx="3376201" cy="1324800"/>
      </dsp:txXfrm>
    </dsp:sp>
    <dsp:sp modelId="{4864005C-76C7-4BB6-9FB0-C0DF3CD7CB0F}">
      <dsp:nvSpPr>
        <dsp:cNvPr id="0" name=""/>
        <dsp:cNvSpPr/>
      </dsp:nvSpPr>
      <dsp:spPr>
        <a:xfrm>
          <a:off x="3852331" y="1327737"/>
          <a:ext cx="3376201" cy="4087991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 Black" panose="020B0A04020102020204" pitchFamily="34" charset="0"/>
            </a:rPr>
            <a:t>Замерзание растворов</a:t>
          </a:r>
          <a:endParaRPr lang="ru-RU" sz="2800" kern="1200" dirty="0">
            <a:latin typeface="Arial Black" panose="020B0A04020102020204" pitchFamily="34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 Black" panose="020B0A04020102020204" pitchFamily="34" charset="0"/>
            </a:rPr>
            <a:t>Взаимосвязь плотности вещества и массы</a:t>
          </a:r>
          <a:endParaRPr lang="ru-RU" sz="2800" kern="1200" dirty="0">
            <a:latin typeface="Arial Black" panose="020B0A04020102020204" pitchFamily="34" charset="0"/>
          </a:endParaRPr>
        </a:p>
      </dsp:txBody>
      <dsp:txXfrm>
        <a:off x="3852331" y="1327737"/>
        <a:ext cx="3376201" cy="4087991"/>
      </dsp:txXfrm>
    </dsp:sp>
    <dsp:sp modelId="{E166499A-B12E-4AF0-AC5E-F0DE642701FB}">
      <dsp:nvSpPr>
        <dsp:cNvPr id="0" name=""/>
        <dsp:cNvSpPr/>
      </dsp:nvSpPr>
      <dsp:spPr>
        <a:xfrm>
          <a:off x="7701201" y="0"/>
          <a:ext cx="3376201" cy="1324800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ФИЗИКА</a:t>
          </a:r>
          <a:endParaRPr lang="ru-RU" sz="40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7701201" y="0"/>
        <a:ext cx="3376201" cy="1324800"/>
      </dsp:txXfrm>
    </dsp:sp>
    <dsp:sp modelId="{F174A0BA-9268-40FB-B8B0-E3651141698A}">
      <dsp:nvSpPr>
        <dsp:cNvPr id="0" name=""/>
        <dsp:cNvSpPr/>
      </dsp:nvSpPr>
      <dsp:spPr>
        <a:xfrm>
          <a:off x="7701201" y="1327737"/>
          <a:ext cx="3376201" cy="4087991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 Black" panose="020B0A04020102020204" pitchFamily="34" charset="0"/>
            </a:rPr>
            <a:t>Изучение уличного освещения</a:t>
          </a:r>
          <a:endParaRPr lang="ru-RU" sz="2800" kern="1200" dirty="0">
            <a:latin typeface="Arial Black" panose="020B0A04020102020204" pitchFamily="34" charset="0"/>
          </a:endParaRP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 Black" panose="020B0A04020102020204" pitchFamily="34" charset="0"/>
            </a:rPr>
            <a:t>Изучение силы упругости пружины, шнура</a:t>
          </a:r>
          <a:endParaRPr lang="ru-RU" sz="2800" kern="1200" dirty="0">
            <a:latin typeface="Arial Black" panose="020B0A04020102020204" pitchFamily="34" charset="0"/>
          </a:endParaRPr>
        </a:p>
      </dsp:txBody>
      <dsp:txXfrm>
        <a:off x="7701201" y="1327737"/>
        <a:ext cx="3376201" cy="4087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4-03-29T04:45:55.480"/>
    </inkml:context>
    <inkml:brush xml:id="br0">
      <inkml:brushProperty name="width" value="0.04667" units="cm"/>
      <inkml:brushProperty name="height" value="0.04667" units="cm"/>
      <inkml:brushProperty name="color" value="#3C0B65"/>
      <inkml:brushProperty name="fitToCurve" value="1"/>
    </inkml:brush>
  </inkml:definitions>
  <inkml:traceGroup>
    <inkml:annotationXML>
      <emma:emma xmlns:emma="http://www.w3.org/2003/04/emma" version="1.0">
        <emma:interpretation id="{7994397D-747D-4CB5-A11A-A0C08616694E}" emma:medium="tactile" emma:mode="ink">
          <msink:context xmlns:msink="http://schemas.microsoft.com/ink/2010/main" type="inkDrawing" rotatedBoundingBox="-688,2267 2805,-602 3173,-154 -320,2715" semanticType="callout" shapeName="Other"/>
        </emma:interpretation>
      </emma:emma>
    </inkml:annotationXML>
    <inkml:trace contextRef="#ctx0" brushRef="#br0">0 3317 452 0,'5'-20'150'0,"-5"-1"-25"15,6 2 5-15,-2-1-25 0,-2 1-5 0,4-4-16 16,-4 0-38-16,2 0 44 0,7-16-21 0,-5 10-3 0,-1 3-24 16,7-11 13-16,0 4-11 0,-5 4 2 15,0 4 0-15,-2 5-9 0,4-2-6 0,-3 3-3 0,0 0-4 16,3-1 9-16,-1 0-1 0,2 1 0 0,1-3-26 16,-3 3 36-16,5-2-25 0,-2-1-1 0,11-8 18 15,-1-1 1-15,-6 6 11 0,7-4-10 0,-6 4-4 16,-1 2 3-16,3 6 3 0,6-13-2 0,-4 7 7 15,6-6-9-15,-4 8 0 0,-3 1-15 0,-2 2 6 0,12-11-5 16,0 4 9-16,-3 6 7 0,4-2 1 16,4-3-6-16,1 1 1 0,-1 3-6 0,4 0-2 0,-2-3-8 15,2 3-4-15,3 1 1 0,-2 2-7 0,3-7 7 16,2 3-5-16,2-3 4 0,3 6 1 0,-2-1-7 16,1-5 0-16,0 6-13 0,27-12 21 0,-21 11-12 15,-8-2 5-15,0 4-5 0,-3 4 3 0,-2-4 0 16,-2 4 2-16,2-1 0 0,1 2-9 0,-4-1 4 15,-2-3 2-15,-1 0-6 0,0 2 12 0,2-4-10 16,-2 3 0-16,3-3 0 0,1-6 2 0,1 2-5 0,-1-1 5 16,0-1-1-16,0-5-1 0,-4 2 4 15,6 2-2-15,-6-1 3 0,4 0 2 0,1-2 4 0,-6 1-2 16,2 0-9-16,-2 3 10 0,-3-2-7 0,0 2 9 16,0 1-13-16,-4-3 19 0,-1 6-7 0,2-8 3 15,1 1 4-15,-1 2-2 0,-2-4-1 0,2-2-1 16,-2 1-4-16,-2-2 0 0,1-4-2 0,-1 3 4 15,2-2 1-15,-2-8 2 0,1 0-13 0,0-2 7 16,1 0-3-16,-2-2 3 0,-1 1-7 0,10-23 4 16,-10 15 1-16,0 13-5 0,-3-2 4 0,-1-1-1 0,-3 2 0 15,2 4-2-15,-3 0 4 0,-3 3-7 0,-1 7 2 16,0 5 2-16,-9 4 1 0,1 0-2 0,0 0-3 16,-1 0 1-16,1-1 10 0,-3 5-37 0,3-3 1 15,-3 18 7-15,1-30-12 0,-1 17-19 0,0 13-26 16,3-22-18-16,-3 22-21 0,1-19-26 0,-1 19-137 15,2-19-377-15,-2 19 51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4-03-29T05:22:26.0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D0857B4-7427-464C-ABBF-6362B057D456}" emma:medium="tactile" emma:mode="ink">
          <msink:context xmlns:msink="http://schemas.microsoft.com/ink/2010/main" type="inkDrawing" rotatedBoundingBox="3534,-1798 28703,19816 20113,29818 -5055,8203" shapeName="None"/>
        </emma:interpretation>
      </emma:emma>
    </inkml:annotationXML>
    <inkml:trace contextRef="#ctx0" brushRef="#br0">3523 0 505 0,'-43'4'130'0,"7"2"-27"0,-7 3-40 16,0 3 14-16,-5-4-10 0,-1 2 10 0,3-3-15 16,-5 0-7-16,4 2-7 0,-1-2-2 0,1 4-2 15,-3 0-9-15,6 0-2 0,-7-2-12 0,4 2-5 0,-1-4 12 16,0 1 10-16,-1 1 2 0,3-1-4 15,0 1-2-15,-2 2-3 0,5 0 3 0,-1-1-2 0,-3 3-4 16,4-7-9-16,0 6 4 0,10-3 0 0,-10 8-1 16,9-7-2-16,6 1-35 0,1-3 22 0,0 2 1 15,0-1 7-15,2 0-15 0,-2 0 13 0,-1 0 1 16,-12 7-2-16,10-6-2 0,0 1-6 0,5-1-20 16,1 0 4-16,0 4 14 0,-16 4-7 0,10-1 5 15,5-4 27-15,0 0-20 0,-14 8-8 0,9-9 4 16,3-1 9-16,4 3-11 0,-1-4 10 0,-1-2 0 0,-1 4-2 15,2 0-15-15,1-2 14 0,-1 1-1 0,0 0-10 16,-1 3 6-16,-1-2 0 0,3 1 4 0,0 0-14 16,-2-4 19-16,0 3 4 0,4-3-18 0,1 4 20 15,-3-6-2-15,3 4 0 0,-4 0 14 0,1-2-17 16,2 3 3-16,1 1-4 0,-2-4-11 0,0 1 3 16,1 0 8-16,6-1-31 0,-6 0 18 0,2 5 17 15,0-1-13-15,2-4-3 0,-1 2 24 0,-1 1-11 0,4-3-10 16,0-1 2-16,15-8 12 0,-25 15-8 15,13-7-11-15,-6 2 2 0,-1 4 2 0,-1-2-11 0,3 1 22 16,0 0-12-16,-2 0-5 0,3-2 8 0,-2 3 1 16,-3-3 6-16,1 1-14 0,-2 5 3 0,3-5 0 15,-1 1-1-15,3 0 8 0,0-4-9 0,-1 2 7 16,2 0-4-16,3-2 3 0,1 1 1 0,12-10-5 16,-23 14 0-16,14-6-2 0,9-8 9 0,-19 15-5 15,19-15-4-15,-19 16-23 0,8-8 29 0,11-8-1 16,-19 17-5-16,10-9-22 0,9-8 23 0,-18 17 9 15,2 0 4-15,1-6-16 0,-1 3 13 0,-1 2-16 0,4-3 16 16,-5 2-9-16,6-3 10 0,-4 6-10 0,-1-2-7 16,5-1 8-16,-4 3 19 0,1-3-36 0,2 2 23 15,-1 1 2-15,-2 0-6 0,3 1-6 0,-2 1-3 16,-2-3 3-16,4 4 6 0,1-1 3 0,2-1-5 16,-1 3 12-16,1-4-24 0,-1 4 2 0,2-1 15 15,0 0-5-15,2-3-2 0,-2 6-5 0,2-1 12 16,-1-1-2-16,1-1-1 0,4 3 0 0,-2-1-9 15,4 3 3-15,-4 2-2 0,4 10 10 0,-2 1-2 16,4 0-3-16,1-4 1 0,-1-8-1 0,4 13-11 0,-4-6 20 16,2-6-9-16,0 10-2 0,2-5 1 0,1-4-5 15,0 10-2-15,3 0 8 0,-2-10 11 0,0 0-7 16,4 8-1-16,-1-7-4 0,-1-3 5 0,0-2-1 16,2-2-1-16,2 15-2 0,3-2-7 0,2 1 2 15,-1-11-1-15,3 9 3 0,0-7 6 0,-1 6-8 16,6 0 3-16,1-4 9 0,-4-1 3 0,6 2-11 15,1 5 9-15,-3-3-12 0,3-2 11 0,-3-2-11 0,6 4 5 16,-8-10 0-16,8 7-1 0,0-3 0 0,-3 3 0 16,1-2 0-16,1-1 6 0,5-4-12 0,0 3 8 15,-4 0 2-15,4-2-4 0,-3 3 14 0,3-2-15 16,-10-5 12-16,9 6-11 0,-7-6-6 0,6 2 19 16,-6 1-8-16,-5-3-12 0,8 8-9 0,-7-9 7 15,-3-5 12-15,3 2 3 0,-5-1 2 0,2 1-8 16,1-2 7-16,14 10 4 0,-11-5-18 0,-4-2 6 15,1-2-6-15,15 8 8 0,-7-4-11 0,-2-6 5 16,-4-3 13-16,15 12-13 0,-9-7-1 0,10 6 6 0,-3 0-3 16,3 0 2-16,-7-5 9 0,6 2-16 0,-2 1 11 15,2 2-6-15,-1-1 10 0,4 0-4 0,-2 0 4 16,-1 3-9-16,7-1 5 0,-4-2-2 0,1 2 8 16,-1 2-22-16,1-2 13 0,0-1 7 0,2-3-7 15,-1 4 0-15,2-2 11 0,-4 1-19 0,3 1 2 16,2 0 2-16,-1-1-1 0,1 3 16 0,-1-1-3 15,3 0 6-15,1-5-17 0,-2 4 6 0,1 0 1 0,3-2-4 16,-6 1-4-16,2 0 10 0,-2 1-10 16,3 2-1-16,-4-2 14 0,-2 2-11 0,3 2 7 0,0-4-14 15,-2 2 2-15,0 1 9 0,-4-2-1 0,5 0 6 16,-6 1-13-16,-1 3 6 0,1-2-9 0,0 2 3 16,-4 0 2-16,1-2 0 0,-8-5 6 0,-1-4-3 15,9 13 2-15,3-1 6 0,-13-7-7 0,10 6-5 16,-5 3 6-16,-5-6-8 0,8 1 2 0,-3 3 16 15,-4-5-14-15,4 8 3 0,1 2 4 0,-9-12-4 16,9 13 0-16,-3-2 9 0,1-1-2 0,-3 1 0 0,-3-5-3 16,3 6-10-16,1 1 9 0,-1-2-2 0,-1 0 1 15,-2 3 6-15,3-3-8 0,-3-1 0 0,-5-4-3 16,6 5 1-16,1 2 2 0,-7 0 2 0,8-2-3 16,-2 1 11-16,-5-8-16 0,-1 11 5 0,5-3 1 15,-6-7-7-15,-2-2 4 0,3 11 11 0,4 2-8 16,-6-1-8-16,1 0 1 0,3-1 13 0,-1 1-2 15,-6-5-14-15,0-3 7 0,1 12 7 0,-2-1 5 0,0 0-4 16,4-2-23-16,-5 3 22 0,-2-1-9 0,1 0 1 16,-2 1-2-16,-2 3 12 0,-1-4-2 15,0 0-3-15,-2 3-11 0,-1 0 20 0,3-2-6 0,0 0-1 16,2 2-3-16,1-1-7 0,-5 0-1 0,2 0 11 16,-3-11-12-16,3 14 15 0,-2-2-1 0,1-3-20 15,-4 6 9-15,5-4 9 0,0 3-3 0,-1 1 7 16,-2-3-19-16,-3 2 10 0,6 1-16 0,-3-2 25 15,3 2-13-15,-6 0-3 0,4-1 18 0,2 1-7 16,-3-3-4-16,0 1 12 0,-3 1-32 0,3 0 32 16,1-4-8-16,-1 5 7 0,-3-6-9 0,3 4-20 0,-3-1 30 15,0 2-14-15,-3-2 16 0,0 0-7 0,-3 4 10 16,2-3-11-16,-2 0-4 0,-6 5 0 0,2-4-22 16,-4 2 26-16,1 2-4 0,-3-3-4 0,-1-3 12 15,2 2-6-15,-1 2-12 0,0-3 18 0,-7 0 3 16,1-2-2-16,1 0-11 0,0 2-2 0,0-4 8 15,-7 1 1-15,3 3-8 0,1-2-3 0,5-2 12 16,-4 3-5-16,1 0 6 0,-3-1-10 0,1 0-19 16,-3 4 15-16,6-2 13 0,-3 3 1 0,5-1-3 15,0 1-3-15,1-3 2 0,-1 8 3 0,1-3 3 0,1 4-10 16,4-6 8-16,-2 3-14 0,2 0 22 0,-2 5-13 16,-3-3-4-16,4-2 0 0,6 0-1 0,-10 2-18 15,7 0 29-15,1-1 2 0,-9-1-16 0,7 1 18 16,-5 0-1-16,1 2-7 0,-1-3-6 0,-2 1 4 15,3 3 6-15,2-5-6 0,-5-1-7 0,4 1-6 16,2-1 17-16,-5 0-8 0,3-2 2 0,2 2 2 16,-2-2 3-16,3-1 0 0,-3-2-7 0,3 1-27 0,-1 0 19 15,2-1 9-15,-1 2-6 0,2-1-9 0,1-1 16 16,-1 1 3-16,-1-2-7 0,1 1 11 0,-1 1 6 16,2-4-22-16,0 3 2 0,-2-1 14 0,0-1-12 15,-1 4-1-15,-3-5 12 0,6 5-11 0,-5-3 8 16,-1 3 7-16,-3 0-10 0,4-2 1 0,1-1 9 15,-6 0-11-15,7 0 4 0,-3 1 8 0,-3 0-3 16,5 1-6-16,-2-1 2 0,3-2 0 0,-6 4-4 16,5-4-10-16,1 0 24 0,-5-2-8 0,4 3-11 15,-2-3 5-15,6 1-4 0,0 1 8 0,0 4-1 0,0-4-6 16,-3 1-23-16,0 0 26 0,4-2 7 0,-1 1 1 16,0 2-4-16,6 1-4 0,-8-1-9 0,5-3 10 15,-1 4-5-15,1-3 3 0,0 1-11 0,0 1 19 16,0 1-5-16,2-3 8 0,1 1-10 0,-6 0-6 15,3 1 9-15,1-2-13 0,-2 1 7 0,2-2-4 16,2-6 10-16,-3 6 5 0,0-7-8 0,4-1-9 16,-3 8 11-16,5 1 3 0,-1-6-5 0,-4 3-9 0,1 4 20 15,4-2-4-15,-2-1-7 0,-5-7-2 0,5 9-11 16,-7-8 14-16,8-3 6 0,-2 11 0 0,0-8-2 16,0 8-17-16,0 0 18 0,0-8-7 0,3-4-11 15,-3-2 5-15,-2 12-7 0,2 1-1 0,5-7 12 16,-2-3 9-16,-4 9-6 0,4-9 11 0,0 0-17 15,0-29 15-15,1 49-18 0,-1-23 19 0,1-1 4 16,-1-25-7-16,3 50-28 0,0-12 25 0,-3-4-1 16,2-7-4-16,-2-27-5 0,4 44 9 0,1-20-6 15,-4 1 9-15,-1-25-6 0,6 47-10 0,-1-22 4 0,2-1 4 16,-7-24 4-16,6 49-14 0,-3-26 15 0,2 0 5 16,-5-23-4-16,7 46-9 0,0-22-8 0,1-1 20 15,-2 1-7-15,1 1 4 0,-1-1-5 0,2 0-12 16,-1 0 10-16,-1 3 3 0,0-2-2 0,0 0 4 15,3 0-17-15,-2-1 14 0,2-1 8 0,-1 2-6 16,1-1 2-16,-2-4-7 0,-1 8 1 0,3-5-1 16,0-2 4-16,0 4 9 0,0-4-7 0,1-1 5 0,-1 3-6 15,0 0-4-15,1 1-20 0,-1 0 28 0,3-4-8 16,-1 1 12-16,-1 4-9 0,10 10-4 16,-7-8 2-16,0-3 2 0,-1-3-8 0,0 3 5 0,-1-1-10 15,2-1 19-15,-3 0-12 0,2 1 20 0,-1-1-14 16,1-2 0-16,1-1-1 0,-4 1-6 0,1-1 10 15,2 1-3-15,-1 2 1 0,2-2 10 0,-4 1-11 16,1-1 3-16,4 1-14 0,-1 1-2 0,-1-2 5 16,1-2 3-16,-1 2 1 0,0-1 8 0,2-2-12 15,1 3 12-15,-1-2-8 0,3 3 8 0,-1-1 2 16,-2 0-22-16,2 3 16 0,9 7 6 0,-4-8-12 0,-3 1 6 16,-5-3 9-16,4-1-22 0,-2 2 9 15,1-2 9-15,2 1 5 0,-2 0-1 0,12 14-9 0,-5-9 11 16,-4-3-14-16,-2 0 5 0,-1-1 3 0,9 9-13 15,-5-2 12-15,-4-7 2 0,0-2-12 0,1 3 2 16,8 12-6-16,-4-12 3 0,-2 4 1 0,-2-7 5 16,0 1 5-16,0-1-4 0,-1 0-3 0,9 13 20 15,2-2-24-15,-1-5 6 0,-4-4 2 0,-3-1 3 0,11 11-18 16,-5-10 11-16,-5 1 1 0,-3-1 12 16,4-5-5-16,9 14-5 0,1-2 4 0,-4-8-4 0,6 8 0 15,-8-6-1-15,-2-7-12 0,-3 3 19 0,18 7-12 16,-12-2 12-16,0-3 2 0,9 4-6 0,1-1-18 15,-8-3 6-15,7 4 10 0,-7-4 5 0,-3-2-8 16,-3-3 7-16,16 11-8 0,-1-5 8 0,2 4-10 16,-5-3 11-16,3 1-13 0,0 0 3 0,0-3-7 15,-1 0 12-15,-6-2-10 0,-5-1 19 0,15 3 1 16,-2 5-11-16,0-7 12 0,-5-2-8 0,-3-1-3 0,9 4 0 16,-8-2-2-16,6 3 1 0,-3-7-1 15,5 2 5-15,1-1-15 0,-9 1-1 0,-1-1 13 16,12 1 0-16,-9 0-2 0,-5-1 12 0,-1-3-4 0,-2-3-10 15,17 9 1-15,-7-5 1 0,-5-1 10 0,12 5-13 16,-9-3 10-16,5 1-3 0,4 2-2 0,-9-5 7 16,-4-1-29-16,16 4 9 0,-12-4 13 0,5 5 14 15,-6-3-17-15,-3-3 20 0,16 3-14 0,-12 2 6 0,9-4-11 16,-2 3 7-16,4 1-11 0,-2-3 3 16,-3 2 4-16,4-2-1 0,-12-1 5 0,12 1 2 15,-1-2-10-15,-8 2 13 0,9 3-10 0,-11-6-1 0,-3-1-5 16,15 7 12-16,-10-7 3 0,9 2-9 0,-1 0 5 15,-1 2 9-15,-5-1-14 0,6 2-6 0,-7-5 3 16,7 3 3-16,0-2-10 0,-8-2 12 0,-3-1-9 16,-2 1 12-16,14 0-3 0,-8-1-13 0,-3 4 19 15,8-2-11-15,-4-2 6 0,-5 3-9 0,-1-1-4 16,-5-2 9-16,5 1 11 0,-5 1 0 0,20 5-26 16,-2-8 30-16,-7 2 5 0,-5 1-6 0,-4-2-9 15,1 0-6-15,-1 0 7 0,20 4 3 0,-10-6-2 16,-5 3-19-16,-3-2 7 0,-3-1 9 0,2-1-1 0,2 2-5 15,14-3 4-15,-8 3-2 0,-6-3 11 0,16 2-20 16,-10 1-3-16,-8-3 13 0,0 3 0 0,16-4 4 16,-9 2 1-16,7 3 0 0,-6-5-12 0,-7 2 21 15,0-2-15-15,-1 2 6 0,-1-2-3 0,3 5-4 16,-2-3-7-16,0 2 17 0,-1-4-9 0,1 1 3 16,-1 3-14-16,1-1 22 0,1-2 1 0,11 1-7 15,-5 3-12-15,-6-5 5 0,-3 2 0 0,3 0 4 0,-2 1 1 16,17 0 12-16,-13 0-17 0,-1-3-1 0,-4 3 5 15,0 2-4-15,1-4-2 0,-2 2 10 0,4 1-2 16,-3-3 3-16,1-1 5 0,0 0-18 0,0 1 14 16,3 2 3-16,-5-2-19 0,3 0 7 0,-1 1-1 15,0-4 0-15,-2 4 6 0,5-4 5 0,-5 4-16 16,6-2-1-16,-1 0 5 0,13 0 10 0,-10 3-12 16,-5-6 15-16,1 6-12 0,-3-6 7 0,3 3-11 15,0 0 3-15,18 0-14 0,-13 0 18 0,10 0-2 16,-9 0 8-16,-4-2-3 0,-4 2-3 0,20 2-9 0,-15 1 8 15,11-1-6-15,-7 0 5 0,-5-1-8 0,-1 0 3 16,13-1 16-16,-9-1-8 0,-1 1-8 0,11 3 6 16,1 0-3-16,-9-6 6 0,-5 3 1 0,-3 0-3 15,2 0 0-15,15 0 4 0,-2 5 2 0,-7-1-12 16,-7-1 1-16,14-3 3 0,-7-3-3 0,-3 6 5 16,-6-6-5-16,16 6 17 0,-12 0-5 0,2-3-13 15,-6 3 12-15,17 2-8 0,-9-5 1 0,-3 3 1 16,-6-2-4-16,3 1-5 0,0 2 8 0,15 0-9 0,-11-1 11 15,0 2-1-15,-6-4 2 0,-4 1-5 0,6-1 13 16,-1 1-13-16,0 2-4 0,0-2 1 0,2 0 12 16,-1-4-7-16,-3 4 5 0,0-2 1 0,3 3-13 15,-3-3-1-15,18 6 17 0,-12-3-13 0,-4-3-5 16,-3-2 12-16,0 2 6 0,2 2-16 0,-1-4 3 16,0 2 14-16,-26 0-13 0,49 0 1 0,-25 0-3 15,2 0 19-15,-6-1-19 0,-20 1 5 0,44 0 8 16,-19-2-11-16,0 0 12 0,-25 2-2 0,42-5-3 15,-18 5-3-15,-1 0 4 0,-23 0-11 0,39-2 20 0,-21-1-9 16,-18 3-10-16,34-1 15 0,-34 1-8 0,37 0-6 16,-17-2 13-16,-20 2-1 0,40-2-4 0,-19 1-12 15,0 1-3-15,-21 0 17 0,43-3-10 0,-18 0 3 16,-3 1-1-16,2-1-1 0,0 1 8 0,-2-2-8 16,2 2 8-16,-24 2-12 0,46-2-2 0,-23-2 10 15,1 1-6-15,-5 1 5 0,-19 2 4 0,34-3 10 16,-12 3-18-16,-22 0-5 0,42-2 9 0,-24 1 4 0,-18 1 0 15,30-3-2-15,-30 3-2 0,24-1-2 16,-24 1 3-16,23-2 8 0,-23 2-5 0,0 0-6 0,33 2-11 16,-33-2 14-16,22-2 13 0,-22 2-13 0,26-1 4 15,-26 1-4-15,22-2 3 0,-22 2-13 0,0 0 19 16,33 0-14-16,-33 0 2 0,0 0-2 0,30-3 9 16,-30 3-10-16,22 0 12 0,-22 0 4 0,24 3-30 15,-24-3 12-15,0 0-1 0,35-3 15 0,-35 3 2 16,24 0 1-16,-24 0-21 0,26-3 24 0,-26 3-7 15,28-3-6-15,-28 3 5 0,24-1 3 0,-24 1-1 16,26-4 4-16,-26 4-19 0,38-2 5 0,-19 0-7 0,-19 2 18 16,40-4-7-16,-18 1-10 0,-2 1 19 0,-20 2-14 15,31-2 1-15,-31 2 11 0,27-2-14 0,-27 2-3 16,28-1-4-16,-28 1 21 0,37-3-8 0,-16 2 1 16,-21 1 12-16,31-3-10 0,-31 3-2 0,29 0 0 15,-29 0-2-15,28 0 4 0,-28 0-12 0,28-3 8 16,-5 2-15-16,-23 1 26 0,31-4-12 0,-31 4 3 15,27 0 9-15,-27 0-9 0,23 2 2 0,-23-2-12 16,0 0 19-16,32 0 2 0,-32 0-11 0,0 0 16 16,0 0 2-16,34 2-8 0,-34-2-11 0,0 0-5 0,19-2 2 15,-19 2 0-15,0 0 2 0,0 0-20 0,27 2 10 16,-27-2 16-16,0 0-13 0,0 0 9 0,24 0 0 16,-24 0-6-16,0 0 7 0,0 0-4 0,0 0 8 15,0 0 0-15,0 0-7 0,27-2 6 0,-27 2-14 16,0 0 11-16,0 0-1 0,0 0 5 0,0 0-13 15,0 0 18-15,0 0-10 0,0 0-10 0,25-2 19 16,-25 2-6-16,0 0-10 0,0 0 15 0,0 0 1 0,0 0-12 16,0 0-3-16,24-2 10 0,-24 2 1 0,0 0 2 15,0 0-10-15,0 0 10 0,25 0-14 16,-25 0 1-16,0 0 6 0,0 0 2 0,25-4-22 0,-25 4 23 16,0 0-5-16,24-6 12 0,-24 6-1 0,23-8 4 15,-23 8-11-15,25-3-4 0,-1-1 3 0,2-1-8 16,0-2 5-16,2 0 10 0,-1 2-10 0,1-1-1 15,-1-2 2-15,19 2 7 0,-1-1-14 0,1-2 10 16,3 2-6-16,-1-1-4 0,-1 3 20 0,1 1-14 16,1-4 5-16,0 3-7 0,2-7-5 0,-1 9 14 15,7-3-18-15,-7 2 12 0,5 1-2 0,1-1-6 0,-6 1 12 16,4-2 6-16,-1 0-24 0,1 2-8 0,1 0 13 16,0-2 7-16,-1 4 8 0,2 1 2 0,-1-2-10 15,-3-2 13-15,3 4 2 0,0 0-1 0,3 0-18 16,1 2 1-16,31 2 3 0,-23 1 5 0,-10-5-8 15,2 0 17-15,1 0-11 0,1 1-5 0,3 3-4 16,25-2-1-16,-19 2 6 0,-6 0 2 0,27-2 11 16,-18 1 0-16,-12-3-17 0,1 2 11 0,-1-2-7 0,3 2 11 15,30-2-4-15,-22 2 8 0,-11-2-13 0,1 0-4 16,30 5 3-16,-20-2 0 0,-10-6 3 0,34 3 3 16,-22 0-12-16,21 2 21 0,-1-2-15 0,-22 0 0 15,20 3 13-15,-22-5-4 0,19 4 7 0,2-4-10 16,-18 1-8-16,22-1 5 0,-3 2 5 0,-1-2-10 15,-19-1 18-15,18-1-3 0,-2 4-3 0,-15-2-27 16,19 4 19-16,-22-5 6 0,21 0-9 0,-21 3 0 16,-6-3 14-16,30 2 4 0,-5 0-12 0,3-1 2 15,-20 2 1-15,19 2 0 0,-2-6-15 0,-18 4 15 0,23-3 4 16,-3 4-18-16,3-2 4 0,-21-1 2 16,19 2-7-16,-22 2 14 0,-8-2-4 0,32 3 5 0,-3 1-5 15,-20-2 1-15,-11 0-1 0,31 2-6 0,-21-1 6 16,-6-5-13-16,-5 4 22 0,32 2 0 0,3-3-8 15,-26-1-1-15,-5 4-6 0,-1-2 12 0,27 1-12 16,-16-2 22-16,-9 2-15 0,26 1 4 0,-20-1-3 16,-8-1-2-16,1-2-18 0,30 3 31 0,-24-2-6 0,-7 3-3 15,28-1-18-15,-22 4 8 0,-10-6 6 0,5 0-11 16,1 0 15-16,-6 2-15 0,3 1 15 0,1-2-13 16,-1 1 17-16,30 3-31 0,-17-5 29 0,-20 3 6 15,1-3-13-15,2 3 2 0,-1-3 5 0,-4 3-7 16,11 1 12-16,-8-2-11 0,3 2 4 0,-3 0 3 15,6-2-19-15,-3 6 13 0,-3-4-2 0,3-2 2 16,-3 1-2-16,3 2 6 0,-6-2-10 0,3-1-1 16,1 2 3-16,-1 2-1 0,0-3 4 0,-5 3 0 15,4-1 4-15,-1 0-5 0,0-1 2 0,-1 0 3 16,-3-1-4-16,3 3-5 0,-2-1 10 0,3 3-5 16,-4-3 6-16,-2-1-5 0,-1 4 2 0,2-1 4 15,-3 0-5-15,1 0 6 0,-2-2-25 0,0 4 7 0,-3-1 5 16,-5-3 6-16,-3-1 3 0,11 3-7 0,-11 0 2 15,9 7-12-15,-9-8-10 0,8 7 8 0,1-3 22 16,-9 1 3-16,8 3-10 0,1 0 11 0,-6-6-12 16,-6-2 7-16,-2 0-2 0,18 4 1 0,2 0 0 15,-5 4-5-15,1 0 0 0,-2-4-3 0,-3 2-8 16,7 0 5-16,-7 0 6 0,8 4-9 0,-7-3 19 16,2 4-10-16,0-2 0 0,-10-3 5 0,10 5-14 0,-3 1 13 15,4-3-4-15,-3-1-8 0,3 5 8 0,-4-4-2 16,9 2 8-16,-8-2-10 0,2 2 18 0,2-2-63 15,-1 7 0-15,5-6 7 0,-5 2-4 0,2 0-4 16,-4 4 21-16,4-3-11 0,-2-3 19 0,2 7 5 16,0-2-19-16,-2 0 19 0,6 2 0 0,-7-4 12 15,-1 1-16-15,1-3-1 0,4 6 15 0,2-4 6 16,-4-1-16-16,-1 1 6 0,2 2 2 0,0-3-6 16,-2 3 13-16,0-3-36 0,0 2-10 0,0-5-14 15,-4 1-26-15,4-2 43 0,-4 0-92 0,-5-4-167 16,-7-4 39-16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4-03-29T05:24:01.2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8363D0D-0481-4822-B3CA-AD948D570CE3}" emma:medium="tactile" emma:mode="ink">
          <msink:context xmlns:msink="http://schemas.microsoft.com/ink/2010/main" type="inkDrawing" rotatedBoundingBox="15391,19628 33673,6484 35215,8629 16933,21772" shapeName="None"/>
        </emma:interpretation>
      </emma:emma>
    </inkml:annotationXML>
    <inkml:trace contextRef="#ctx0" brushRef="#br0">17696-4 411 0,'-15'-1'184'16,"15"1"-36"-16,-28-8 8 0,15 4-45 0,13 4 1 15,-26-2-9-15,26 2-7 0,-26 0 7 0,2 2-21 16,2 2-11-16,-5 2-5 0,0-1-10 0,-1 2 0 16,-14 4-8-16,8-1-12 0,1-2 12 0,-9 4-4 15,-2 2 11-15,1 0-17 0,4 5-5 0,0-5-3 0,0 6 7 16,-1 0-20-16,5 5 20 0,0-1-14 0,7-5-2 15,6-2 1-15,1 2 9 0,-1-2-21 16,-8 11 4-16,2 3-6 0,-5-3 13 0,5 1-6 0,-1-1-18 16,4-2 7-16,-2 4 9 0,0 1-7 0,1-1 5 15,-4 2-4-15,0-1-4 0,-1 5 5 0,-2 0 2 16,2-3-12-16,-5 1-3 0,6 2 5 0,-2 5 5 16,-6-5 4-16,0 4-3 0,2 0-3 0,0 3-8 0,-20 18 12 15,7-10-6-15,14-8-1 0,0 4 8 16,-1-1-8-16,-15 25 4 0,13-17 4 0,-12 20-1 15,3 2-10-15,-1-7 9 0,-4 6 1 0,4-7-1 0,2 4-4 16,-3 5 11-16,-1 2-3 0,0 1 0 0,3-2-6 16,1 11 4-16,-6-2-4 0,4 5-2 0,2-4 15 15,-37 78-10-15,29-65 4 0,6-18-7 0,4-4-4 16,-2 4 16-16,-4 3-12 0,-3-1-7 0,10 8 3 16,-3-2 7-16,-1-6-6 0,1 8-5 0,2-6 7 15,-3 1 2-15,3 3-9 0,-5-5 8 0,7 4 3 16,-3-5-5-16,2 5 2 0,-1 1-1 0,-37 79 5 0,31-72-6 15,6-14 2-15,-2-4-8 0,-6 3 8 0,2 8-13 16,-7-5 14-16,-4 3 2 0,0-1 1 0,0 1-3 16,-45 63-10-16,30-55 1 0,14-15-1 0,-8-4 6 15,-3 6 3-15,-55 65 0 0,40-50 0 0,20-25 12 16,-5 5-14-16,-51 59 1 0,34-47-3 0,15-15 5 16,-4-1-15-16,-65 55 6 0,58-40 0 0,7-23 14 15,-5 1-4-15,-59 59 4 0,47-46-7 0,18-21-2 0,-10 8 4 16,1 1-1-16,-7-5 1 0,-67 52-5 15,51-46-5-15,22-16 14 0,-3 2-16 0,-2 2 3 0,-73 43 6 16,50-39-14-16,30-6 23 0,-8-1-11 0,1-3-1 16,-9 0 10-16,3 0-7 0,5-1 2 0,-7 2-8 15,4-7-3-15,-3 8 8 0,-1-7-2 0,-2-1 8 16,4 1-7-16,0-6 2 0,0 8 2 0,-12-6-6 16,12 0 4-16,-5 0 0 0,10-5 2 0,-6 4-20 15,-3 1 10-15,5-9 9 0,4 7-2 0,-7-3 3 16,3-3-6-16,0-5 5 0,1 4-2 0,-1-1-5 0,-5 2 14 15,6-5-12-15,-1-1 4 0,-5 5-4 0,7-1 2 16,-7-1-6-16,3-2 4 0,5-1 5 0,-3 0-3 16,-2-2-5-16,0 0 15 0,1 4-21 0,0-4 3 15,1 2 9-15,-3 1-6 0,4-3 3 0,5 1 2 16,-9-1 0-16,5 2 8 0,3 0-5 0,0 0 3 16,-3-2-11-16,3-2 4 0,-3 1 0 0,2 3 2 15,2-5 5-15,-2 1 1 0,6 5-7 0,-3-6 1 16,2 3-5-16,0 2 7 0,-1-1-13 0,-3 2 10 15,23-6 0-15,-21 4 7 0,0 6-11 0,0-2 8 16,3 1-5-16,5 0-2 0,0 1-4 0,-5-3 4 0,21-4 6 16,-21 14-3-16,5-8-4 0,-4-7 4 0,1 7-10 15,0-2 10-15,1 3-7 0,2 5 7 0,2-5 2 16,14-3-10-16,-19 8 4 0,9-1-5 0,-7-7 4 16,4 9 4-16,19-9-7 0,-19 5 6 0,18-5-4 15,9-4 6-15,-26 15 13 0,17-7-17 0,-14 9 4 16,13-13 1-16,12-5-9 0,-30 17 3 0,2-5 6 15,19-4 1-15,8-5-6 0,2 2 2 0,-28 14 1 16,19-8-4-16,8-4 11 0,-1 0-11 0,0-1 9 16,1 1 1-16,-29 9-9 0,23-9 10 0,13-4-1 0,-1 4-5 15,-3-2-1-15,2-2-6 0,2 2 3 0,3 0-5 16,0 3 4-16,-1 3 10 0,-1-3 4 0,0-1 3 16,4 4-17-16,-1-3 3 0,-2 6-2 0,-1 0-6 15,1 0 10-15,4 3-12 0,-4 0 13 0,0-3 2 16,-20 21 0-16,14-15-3 0,12-8 5 0,-26 24-5 0,19-13-11 15,7-8 1-15,-1 1 8 0,1 1-3 16,0 2 5-16,2 2 3 0,0-2 1 0,-12 26-8 16,10-20 1-16,6-4 2 0,-2-1-2 0,3 4 4 0,0-1-9 15,0 1 14-15,2-1-20 0,-10 28-2 16,6-23 15-16,4-5 0 0,6-1 1 0,2-1 6 0,3 1-24 16,-4 1 24-16,1-2-4 0,1 1-2 0,-3-4-6 15,8 2 6-15,-4-4-5 0,4 4 10 0,-2-7-18 16,3 2-3-16,0-2-3 0,2-6-16 0,3-5-13 15,-4 10-3-15,5-14-11 0,3-3 4 0,2-4-13 16,1-17-14-16,-2 27-4 0,2-27-23 0,0 0-88 0,6 22-261 16,-6-22 52-16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4-03-29T05:23:39.8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2C200F-717B-4E86-8D01-9342E14B2B70}" emma:medium="tactile" emma:mode="ink">
          <msink:context xmlns:msink="http://schemas.microsoft.com/ink/2010/main" type="inkDrawing" rotatedBoundingBox="-1254,2908 4813,-651 5212,26 -856,3586" shapeName="None"/>
        </emma:interpretation>
      </emma:emma>
    </inkml:annotationXML>
    <inkml:trace contextRef="#ctx0" brushRef="#br0">0 3711 430 0,'-3'-30'46'0,"2"-2"16"0,-1 6-12 15,2-14-16-15,8 1 4 0,-5 0-17 0,1 0 6 16,-1-2-13-16,3 9 7 0,0-7 1 0,0 10-1 16,-3 0-9-16,4 3-9 0,1 4 15 0,1-2-8 15,-2 1-1-15,4 1 3 0,1-1-5 0,0 1 7 16,2 0-7-16,0 3 0 0,1-2-7 0,0-1 0 15,1 4 0-15,-1-2 0 0,3 2-12 0,1 1 24 0,0 0-19 16,4-1 7-16,-2 4 12 0,14-9-14 0,-6 4 2 16,-3 2 0-16,10-3 2 0,-5 7-9 0,-1-1 2 15,-5 3-16-15,16-7 26 0,5 5-11 0,-5-4 6 16,4 1 1-16,1 0-6 0,12-3-4 0,-7 1 9 16,5 2-3-16,-1-1 1 0,3 0-7 0,1 0 2 15,25-8-7-15,-14 9 14 0,-10 1-10 0,28-1 10 0,-21 0 3 16,-11 7-3-16,5-2 0 0,-3 1-8 0,2-4 8 15,2 3 3-15,-2 0-17 0,-1 2 7 0,-4 0 14 16,5-4-7-16,-4 1-7 0,-2 0 14 0,-3 2-12 16,1 1 8-16,0-3-11 0,-6 6 8 0,0-4-4 15,2 0 4-15,-4-3-3 0,-8 7-8 0,7-2 13 16,-10-2-8-16,13 1 6 0,-12 5 9 0,-2-3-18 16,12-3 9-16,-1 0 4 0,-10 2-4 0,-3 2 0 15,-5-6-14-15,20 1 12 0,-11 0 2 0,-4-3-5 16,-5 6 15-16,2 0-20 0,15-5 6 0,-8 0-6 15,5-3 18-15,1-3-13 0,-12 7-6 0,-1 1 17 0,-2-3-4 16,-1 3-8-16,15-6-1 0,-10 0-4 0,-3 6 11 16,-5-3-3-16,-1 3 8 0,0-3-10 0,1-1 5 15,-2 2 16-15,2 0-16 0,-2-2 0 0,-1-3-2 16,1 2 2-16,1 0-5 0,1 0-4 0,5-13 7 16,-5 3 2-16,-1 6-12 0,-4 0 12 0,14-9-2 15,-5-3-7-15,-1-1 14 0,-5 8-16 0,5-8 100 16,-3-2-15-16,-2-2-22 0,0 0-2 0,2 1-15 15,0 0 10-15,-2-2-12 0,2-3 2 0,-1 4-7 16,-2 1 7-16,-1-2-21 0,3-1 9 0,-7 11-5 0,4-6-17 16,0-2 13-16,1 0-16 0,-4 5 10 0,3-5 10 15,-2 6-18-15,6-4 2 0,-4 5 3 0,5-6-10 16,2 0 2-16,-2 2 4 0,-4 5 7 0,6-6 2 16,0-1-23-16,2 1 20 0,0 2 4 0,-4 5-16 15,5-5 5-15,1 3-3 0,3-3-4 0,2 3 7 16,3 0-1-16,-4 1-1 0,6 2 10 0,2-2-16 15,-4-1 5-15,1 3 6 0,3 2 0 0,2 0-17 0,-5 0 5 16,3 5 6-16,3-2 15 0,-3-1-19 0,-1 5 12 16,-5 1-3-16,-5 4-4 0,11-5 9 0,-9 5-19 15,-3 1 7-15,-1 1 5 0,13-2-5 0,-5 0 22 16,-7 1-17-16,-3 4 1 0,20-2 3 0,-11 1-8 16,9-2 4-16,-7 5 5 0,9-5-5 0,1 2 12 15,3 1-24-15,0-1 11 0,3 1-4 0,3 4 18 16,0-1-15-16,0 3-65 0,0-5-48 0,0 5-138 15,0 0 40-15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4-03-29T05:25:44.2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141BEA-29AD-4B04-A1DB-307D2F480C8E}" emma:medium="tactile" emma:mode="ink">
          <msink:context xmlns:msink="http://schemas.microsoft.com/ink/2010/main" type="inkDrawing" rotatedBoundingBox="7499,-3940 37904,9855 28750,30031 -1654,16235" shapeName="None"/>
        </emma:interpretation>
      </emma:emma>
    </inkml:annotationXML>
    <inkml:trace contextRef="#ctx0" brushRef="#br0">13921 0 537 0,'-28'6'124'0,"28"-6"-13"15,0 0-45-15,-30 11 29 0,30-11-42 0,-22 12 16 16,2 2-20-16,1-4 24 0,-5 2-4 0,2 2-7 16,-1-1-11-16,-12 7-5 0,6-2 4 0,-9 5-21 15,0 0 11-15,3 0-9 0,-4-2 11 0,3 2-12 16,-1 2 4-16,-3-4 6 0,3-2-5 0,-2 4-1 0,2-1 1 15,7-5 4-15,-9 3-14 0,11-2-13 0,0-6 25 16,-12 3-10-16,5-1 7 0,-3 3 7 16,5-5-7-16,-7 4-31 0,0 0 22 0,-5 0-7 0,3-4-4 15,-5 7 12-15,-1-9-8 0,-4 2-5 0,-2-3 6 16,-2 0 3-16,-4 5-22 0,-32 1 21 0,4-2-10 16,-1-5 7-16,-3 0 1 0,-2-1-21 0,3-3 17 15,0 3-13-15,-3-2 5 0,1-4-6 0,18 3 7 16,-18 0 5-16,-4-1-14 0,6-3 13 0,-3 1 2 15,5 4-12-15,-2-9 0 0,2 8-1 0,22-6 13 16,3 2-13-16,-28-3-2 0,20 2-35 0,-17-2 44 0,19 3-12 16,7-4 24-16,-29 2-8 0,22-4-2 15,9 5-8-15,-1 1 6 0,-1-3-28 0,1 1 20 0,-32 0 10 16,6-7-6-16,20 4-4 0,10 5 16 0,2-2-20 16,-6 1 3-16,-1 0-2 0,2-2 3 0,3 3-8 15,2 0 16-15,-2-3 0 0,7 2-9 0,4-1 6 16,-3-2-3-16,7 6-1 0,0-5 4 0,12 2 6 0,-2 0-5 15,6-3-5-15,-1 4-1 0,0 0 0 16,-1 2 1-16,3-4-6 0,0 2 8 0,1 0-1 16,25 0 1-16,-52 0-3 0,24 0-4 0,-14 6 12 0,6-3-16 15,-7 5 0-15,-7-4 17 0,2 3-10 0,-1 3 5 16,-3-2-8-16,6 7 3 0,-7-11 7 0,3 5-1 16,4 2-3-16,1-4 2 0,2 1-6 0,0 0 3 15,-3-4 4-15,7 5 6 0,12-2-11 0,-1 0 8 16,-12 7-5-16,-2-5-22 0,2 5 8 0,-3-4 11 15,-2 6-11-15,3-1 18 0,1-3 0 0,-2 2-8 0,10-1 11 16,-6 1-12-16,-3 2 0 0,4-1-6 0,9-3 8 16,1-1 0-16,3 0 4 0,0 0 2 0,5 1-6 15,-2-1 0-15,3 0 4 0,-2-1 3 0,6 0-3 16,1 0 2-16,14-10-6 0,-31 21 3 0,18-11-3 16,-1 0-4-16,14-10-1 0,-28 23 10 0,13-9-8 15,-3 2 3-15,-1 0 6 0,3 2 5 0,-4 0-10 16,1 0 2-16,3-2-17 0,2 0 21 0,1-3-6 0,-2 5-13 15,1-3 21-15,3 0-4 0,-3 2-5 0,1 1 9 16,2-2-6-16,-1 5-14 0,-4-4 10 0,16-17-13 16,-24 40 14-16,12-24-3 0,0 1 10 0,1 2 1 15,11-19-6-15,-18 26-2 0,18-26-10 0,-14 25 10 16,14-25 0-16,-7 20 0 0,7-20-1 0,0 0 2 16,-9 33-8-16,9-33 7 0,-6 35 3 0,6-35 1 15,-4 31-5-15,-1-11 9 0,5-20-7 0,-10 41-4 16,5-23 12-16,5-18-3 0,-12 36-11 0,6-22 18 15,6-14-6-15,-16 40-3 0,10-21-3 0,-4-2 8 0,10-17-22 16,-21 35 15-16,6-15 2 0,1-7-4 0,-2 7-2 16,-2-1 4-16,-12 12 7 0,7-7-14 15,0-4 10-15,-9 5 1 0,-3 0-12 0,6-6 12 0,3-3 3 16,-9 8-2-16,5-7-3 0,2-2 5 0,2-2-6 16,-8 7-6-16,-6 0 6 0,0-5-11 0,8-2 6 15,6-2 6-15,0-4-4 0,2 4 3 0,-1-4 0 16,0 5-3-16,-2-6 4 0,-15 12-4 0,1-5-6 15,2 1 5-15,-3 0-6 0,7-5 15 0,-7 9-6 16,-1-5-1-16,10-4-2 0,-6 7 6 0,-5-5-6 0,2 2 9 16,9-2-6-16,-8 3 9 0,8-5-11 0,6-2 0 15,-1-2-23-15,0 4 29 0,1-4-5 0,1 1-6 16,-15 5 10-16,5-5 0 0,9 5 2 0,-14-2-7 16,-4 1 0-16,9-3 4 0,-4 4-13 0,-2 0 9 15,10-3 0-15,0-3 6 0,-9 5-7 0,5-1 0 16,3-2 5-16,-5 7-23 0,-9-5 2 0,0 0 9 15,1 4-3-15,-2-3 0 0,2 2-2 0,-8 3 1 0,5 0 12 16,0-1-2-16,1-6-2 0,2 3 10 0,5-2-18 16,-4 0 2-16,8-2 10 0,8 0-3 0,-15 2 5 15,1-1-8-15,-8 2 13 0,5 2-12 0,-5 3 10 16,-7 5-5-16,2 4-7 0,-28 11 7 0,22-12-9 16,8-1 18-16,5-1-2 0,-1 1 9 0,-4 3-16 15,3-1 2-15,5 2-2 0,-1 3-10 0,-3-2 10 16,3 3-8-16,-2 1 1 0,0 0 7 0,-2 4 0 0,-23 12 7 15,14-11-3-15,12-4-1 0,-1 3 4 16,-25 13-16-16,17-8 14 0,10-6-15 0,-1-4 15 0,-2 5-2 16,3-3 0-16,3-1 6 0,-1 2-2 0,2-2 5 15,3 5-12-15,0-5 3 0,5 4 0 0,-5-2-2 16,6-1 0-16,3 3-9 0,-4-2 8 0,0 3-8 16,5-3 15-16,-6 6-9 0,3 2 1 0,1-2-4 15,-3 5 5-15,3 0 12 0,2 2-15 0,-3-1 4 16,0-1-10-16,5 4 9 0,-6 1-4 0,-15 20 4 15,13-17 4-15,8-4 3 0,3-2-3 0,-4 5 0 0,0-3 1 16,-18 24-7-16,15-18-1 0,2-3 3 0,-12 24-10 16,-4-1-2-16,4 7 8 0,-10-2 14 0,6 8-10 15,-7 2-3-15,3 8 0 0,-34 67 9 0,24-47-1 16,14-30 2-16,1 2 2 0,-2 7-1 0,-34 70 2 16,29-64-4-16,14-21-14 0,0 5 8 0,0 0-6 15,0 2-4-15,1-4 16 0,-2-2-4 0,7 7 12 16,5-6-10-16,-1-2 2 0,-1 1-8 0,12-23 10 15,-7 22-6-15,10-19-11 0,-1-6 16 0,-2 31-5 16,-3-5 1-16,-2-2 0 0,9-14 2 0,-5 14 4 0,0-1-1 16,-3 7-18-16,12-22 6 0,-9 18 4 0,2 0 0 15,-1 2-2-15,3-4-2 0,-3 3 2 0,2 1 4 16,-1 2 5-16,1-2-10 0,-1 3 10 0,8 0 0 16,2 3-14-16,-1-3 10 0,-2 2-2 0,1-4 2 15,4 5 4-15,-3-3-8 0,11 0 2 0,-2 0 1 16,-1-1 2-16,-1-7 2 0,4 5-10 0,-2-1 6 15,8-2-10-15,2 3 13 0,2-3-21 0,2 4 4 0,2-2 19 16,-3-19-7-16,-5-12 4 0,10 35-7 0,-1-6 1 16,3-1 4-16,-5-17-3 0,3 25 1 0,0-26-1 15,4 15-3-15,-1-17 4 0,0-7 6 0,9 24-8 16,-8-14 4-16,9 12-3 0,-5-15-4 0,-4-12-2 16,1 2 7-16,5 1 5 0,10 28-6 0,-7-21 1 15,-6-8-5-15,15 25-5 0,-10-16 9 0,-3-10-6 0,-6 0 7 16,4-6 2-16,-1 6 8 0,2 1-18 0,0-2 6 15,-1 2 10-15,-2 1-6 0,3-1-4 16,-1 0-1-16,10 26-6 0,-5-19 11 0,-7-8-6 0,2-2-8 16,0 3 11-16,-2 0-6 0,11 29 15 0,-7-20-8 15,-2-10 0-15,12 24 4 0,-9-13-2 0,-2-10-12 16,9 22 10-16,-4-14 3 0,-8-10-8 0,3 0 1 16,-1 2 9-16,12 24 0 0,-11-22-6 0,-5-4 2 15,-1 2-7-15,5 0 11 0,1-4-8 0,-3 5 5 16,-1-4 4-16,0 2-11 0,0-3 4 0,-2 1-3 0,-3 1 4 15,-1-1 2-15,-1 0-3 0,-4 0 4 0,0-4-1 16,-2 4-3-16,1-4-2 0,-5 2 11 0,4-4-12 16,-4 1 3-16,0 1 1 0,-1 0 1 0,-3-2 3 15,0 0 0-15,-1 4-2 0,-2-2-6 0,-2-2-4 16,1 1 6-16,-1 1 0 0,-2 1-16 0,1 2 19 16,-2-4-6-16,-2 4 8 0,1-1 1 0,-3 3-1 15,-3-3-9-15,2 3 6 0,-2-2 3 0,-2 1-10 0,6 2 10 16,-6-2-13-16,2-3 6 0,-3 0 15 0,2 2-10 15,0 3-10-15,-2-3 17 0,0 1-8 0,1 1 7 16,1-3-7-16,4-4 0 0,-1 1-3 0,-1-3 0 16,2 3-3-16,-4-4 3 0,1 3-6 0,2-3-1 15,-2 1 17-15,1-1-2 0,-2 2-15 0,4 0 14 16,0 2-18-16,-4 0 13 0,2 0 6 0,1 2 7 16,-1 3-13-16,-1-1-10 0,-2 3 7 0,2-1 7 15,-2-6-9-15,1 3 12 0,1-3-9 0,0-2 13 16,2 0-4-16,1-1-4 0,0 0-4 0,1-9 2 0,1 11-6 15,-2 2 1-15,2-12 10 0,2-2-5 0,-2-3-3 16,-1 16 7-16,2 1-15 0,3-1 11 0,-1 0-5 16,2-2 6-16,1 5-12 0,1-1 4 0,-2-1 5 15,1-1 6-15,-1 3-6 0,-1-2 0 0,3-1-5 16,-1 0 8-16,1 0-2 0,-2 4 8 0,1-2-3 16,1 0-7-16,1-4 3 0,2 6-3 0,-3-15-5 15,3 12 11-15,-1-2-2 0,-4-4-13 0,5-5 9 0,2 11 12 16,-1-12-8-16,1-2 3 0,1-3-9 15,4 12-13-15,2-6 15 0,-6-4-4 0,9 10 5 0,-6-6 6 16,1-6 1-16,7 11-1 0,2-1 3 0,-1 0-8 16,3 1-12-16,-5-9 12 0,5 7 2 0,-6-8-1 15,6-4-6-15,-8-1-3 0,17 10 15 0,-9-5-2 16,1-6-5-16,-1-2 1 0,-3 0 2 0,11 12-10 16,-2-9 0-16,-8-2 2 0,4-2-2 0,-2-2 8 15,-1 1-2-15,3-3 6 0,14 8-4 0,-1-1 1 16,-5-6 7-16,-3-2-2 0,12 9-2 0,-10-11-7 0,-2 4 10 15,11 2-10-15,-8-7 5 0,-1-1-2 0,13 8 0 16,-2-4-10-16,5 0 4 0,0 1-2 0,-6-2 8 16,5 0-2-16,-2-3-16 0,6-1 18 0,-1 3 0 15,-2-4 5-15,1 1-9 0,1-7 3 0,3 4 2 16,-7-5-13-16,8 3 17 0,-6-1-1 0,5 0-8 16,4-4 14-16,0 0-10 0,-3-1 8 0,3 3-8 15,-4-3-4-15,5-3-15 0,0 4 16 0,0-2 6 0,-1-1-2 16,-1-1-2-16,1 3 12 0,3-4-6 15,-2 6 1-15,7 2-8 0,-5-2 1 0,-3-2 5 0,0 2-16 16,0-1 10-16,3 1-2 0,-3 2-1 0,6-2 2 16,-3 1 6-16,0 0 8 0,0 5-7 0,2-6 0 15,-2 2-3-15,3-1 14 0,0 0-20 0,-1 2 8 16,1-5-1-16,0-3-8 0,29-4 16 0,-18 6-5 16,-17-1 3-16,6-2-1 0,27-1-5 0,-18-1 0 15,-8 2-4-15,29-4 1 0,-21 0 0 0,-10 3 1 16,29 1 6-16,-15 1-3 0,-13 1-6 0,27 0 2 0,-17 1 0 15,-5-2 9-15,28-1-5 0,-3 0 1 0,-5-4-2 16,-12 5-4-16,23 1 3 0,-26-4 10 0,23 2-12 16,-22 4 2-16,21-8-1 0,-3 0 3 0,2-1-1 15,-22 2 1-15,24-4-10 0,2 7 10 0,-5-7 1 16,0-3-9-16,7 0-9 0,-4 6 18 0,0-5 0 16,6 5-9-16,-1-4-2 0,2-1 21 0,2 1-14 0,-2-3 9 15,8-4-16-15,-8 5 17 0,2-3-9 0,0 1 10 16,4 1-16-16,-5 0 0 0,1-2 11 15,6 3-1-15,-10 1 2 0,6 1-6 0,5-2-1 0,-3 0 8 16,0 3-25-16,-1-3 22 0,10 4-9 0,-6-4 14 16,5 3-9-16,-5-5-5 0,0 6 3 0,-1-1-6 15,-4-3 7-15,7 0 5 0,1 2-7 0,-4 1 15 16,4 1-18-16,-9-2 5 0,94-13-3 0,-79 12 10 16,-24 7-14-16,0-6 10 0,7 0-5 0,3-1-2 15,-2 0 7-15,6 1 4 0,-7 4-7 0,3 0-4 16,0-5 0-16,-2 7 2 0,3-4-8 0,-2 4 0 0,-9-4 7 15,12 0 6-15,-7 3 0 0,-3 3 4 0,7-1-6 16,-4 2-8-16,-1 2 6 0,4-8 1 0,0 8 4 16,-2-5-6-16,-3-2-3 0,2 9-4 0,1-5 9 15,2-2 2-15,-5 3 0 0,-3 0 4 0,3 9-7 16,-8-5 1-16,0 1-8 0,0-4 2 0,-1 5 11 16,2-3-10-16,-18 6 5 0,19-6 7 0,0 3 1 0,5 0-12 15,-8 2 4-15,2-2-5 0,0 1 5 0,-17-1 1 16,19 2 3-16,-1 4-4 0,-21-8-1 15,19 1-4-15,2 2 6 0,-19 3-2 0,-12-3-6 0,31 4 7 16,-1-2-2-16,-20 4 11 0,-8-3-15 0,-1-1 12 16,31 3-17-16,-3-3 15 0,0 10-7 0,-22-4 13 15,-8-6-16-15,-2-2 2 0,33 6 4 0,-18 1-1 16,-12-2 3-16,3-2 1 0,26 2 4 0,-2 3 1 0,-16-7-1 16,-11 1 1-16,29 1-8 0,-18 1-11 15,-13-1 10-15,2 2-1 0,0-2 5 0,29 6-4 0,-23-2 5 16,-6-1-6-16,1-2 4 0,26 6 2 0,-24-3-8 15,-7 1 11-15,-2 0-3 0,0 1-2 0,3 1-26 16,-2 0 39-16,-1 1-15 0,5-2-4 0,-1 5 4 16,0-3-6-16,-3 2 12 0,4 1-6 0,1-2-2 15,-3 2 1-15,3-4-11 0,-3 2 9 0,-5-1-1 16,7 1 11-16,-2 2-14 0,1-3 13 0,-5 4-6 16,1-2-10-16,3-3 14 0,0 3-4 0,-3 0 7 0,-1 1-7 15,-1-2 4-15,-2 2-3 0,-2-2 2 0,5 2 7 16,-5-1-16-16,0 1 5 0,-1 1 2 0,-1 1 6 15,2 0-8-15,0-1 6 0,-2 2-15 0,3-5 6 16,-1 2 7-16,-3-3 3 0,2 1-13 0,-6 4 16 16,7-3-6-16,-3 2 0 0,0-1-9 0,2-1 9 15,2 1-8-15,-5-1-2 0,3 2 7 0,-1-4 2 16,2-4-2-16,-1 4 2 0,-2 6-4 0,0-5-10 16,3 1 10-16,0 0 0 0,2 1-1 0,-2 0 2 15,0-1 7-15,2-3-11 0,-1-1 5 0,1 1 10 0,0 2-15 16,1-2 5-16,3 1-10 0,-5-5-4 0,4-1 10 15,-5 1 15-15,5 0-9 0,-1 2 11 0,1-4-16 16,4 2 8-16,-3-1 1 0,-3 3-6 0,-3-3-5 16,5 1 10-16,-2 0-10 0,6-5 5 0,-6 5-1 15,5-4 1-15,5 0 6 0,1 1-10 0,-5-1 14 16,0-3-6-16,1 5-4 0,1-5 5 0,2 3 7 16,-1-6-16-16,3 5-5 0,-1-5 9 0,-2-1 5 0,34 4 3 15,-25-3 2-15,-12 3-6 0,8 3-8 0,-5-4 5 16,-3 2-10-16,6-5 10 0,-2 0-8 0,-1 0 3 15,0 1-1-15,2-4 1 0,-2 3 12 0,27-6-8 16,-19 8 1-16,-13-1-5 0,3 0 6 0,32 2-1 16,-21-8-5-16,-12 1 4 0,4-1-1 0,-1-2-2 15,30-1 3-15,-21-2-10 0,-10 8 10 0,29-9 7 16,-18 0 0-16,-11 3-11 0,34-1-6 0,-27-7 27 16,20 2-17-16,4 2 0 0,-24 3-7 0,-7 4 1 15,1-6-2-15,31-9 12 0,-3 6-1 0,-22 1-6 0,-6 2 9 16,27-6-6-16,-3 0-6 0,-15 1 16 0,-9 5-13 15,28-11 10-15,1 1-6 0,-22 4-18 0,20-5 18 16,-21 2-1-16,21-3 4 0,-4-3 0 0,-17 5-45 16,-9 8-1-16,33-15 6 0,0 1 0 0,0-1-1 15,-5 5 9-15,-4-3 21 0,-13 7-6 0,15-7-4 16,-17 5-10-16,-10 7 3 0,1-6 7 0,28-7 7 16,-17 7-3-16,-11 3 1 0,-3 1 4 0,0-3 6 0,1 2-9 15,2-1 10-15,1 2-8 0,25-16-6 0,-20 11 17 16,-13 8-2-16,0-7 5 0,2 5-12 0,-2-2 7 15,-2 0 1-15,-3 4-17 0,3-2 7 0,-1 0 1 16,-2-3 8-16,-3 4-2 0,3-1-6 0,-1 1 11 16,2-2-6-16,0 0-2 0,0 1-3 0,-1 2 3 15,3 1 10-15,1-4-1 0,-3 3-4 0,4 0 3 16,-2 0-12-16,3-3 12 0,-1 6 9 0,-4-3-12 16,2-2 10-16,2 3-16 0,-2 0-4 0,0 0 11 15,3 0 8-15,2-3-2 0,-8 3-7 0,6 1 16 0,-4 0-10 16,2 5-18-16,7-3 7 0,-8-4 2 0,6 6 14 15,-1-4-11-15,-1 5-3 0,-1-1 3 0,5-4-11 16,-4 4 11-16,1 1-6 0,0 0 3 0,-4 1-3 16,1 0 2-16,1 1 47 0,-1 0-10 0,2 2 0 15,-1-3-31-15,-4 2 14 0,2 1 6 0,0 3 8 16,-1-5-23-16,0 3 10 0,-3-2 0 0,3 0-10 16,-1 5 3-16,-4-6-5 0,1 1 2 0,-5 0-3 15,-3 4 6-15,-5-2-8 0,-4 5 5 0,0-1 5 0,17-2-10 16,-11-3 2-16,-4 2 0 0,-2 2-4 15,-3 1 1-15,2 1 8 0,0-4 4 0,-3 4-10 0,1-2 0 16,0 2 0-16,-25 0-9 0,47 0-2 0,-24 0 4 16,-23 0 5-16,35 0 1 0,-35 0-2 0,25 2 2 15,-25-2-3-15,24 1-9 0,-24-1 17 0,26 3-8 16,-26-3-3-16,26 5 11 0,-26-5-10 0,25 2 11 16,-25-2-4-16,25 4 3 0,1-1-26 0,-26-3 5 15,35 2 24-15,-20-1-2 0,-15-1-3 0,27 6-5 16,-27-6-12-16,25 5 12 0,-25-5 6 0,24 6-4 0,-24-6-7 15,25 3-9-15,-25-3 15 0,36 10 9 0,-13-3-7 16,-6-2 2-16,1-1 5 0,-18-4-17 0,37 10-1 16,-16-7 12-16,-21-3 3 0,30 4-3 0,-14 0 0 15,7 1 0-15,-5-2 0 0,-4 1-12 0,3 1 7 16,-17-5 1-16,28 8 3 0,-14-6-15 0,8 5 8 16,-1 0 3-16,4 0 6 0,-4 1-2 0,1 1-19 15,0-6 6-15,-2 3-17 0,2-2 22 0,-2 1-19 0,2 0-4 16,-4-1-9-16,1-2-18 0,-4 5-17 15,-15-7 3-15,25 7-2 0,-25-7-37 0,23 6-85 16,-23-6-245-16,22 2 48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4-03-29T05:26:23.1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511F949-ED9E-4C42-A20A-D0192F2CD5C6}" emma:medium="tactile" emma:mode="ink">
          <msink:context xmlns:msink="http://schemas.microsoft.com/ink/2010/main" type="inkDrawing" rotatedBoundingBox="8107,-109 17421,19985 5987,25284 -3326,5189" shapeName="None"/>
        </emma:interpretation>
      </emma:emma>
    </inkml:annotationXML>
    <inkml:trace contextRef="#ctx0" brushRef="#br0">6256 0 522 0,'0'0'120'0,"0"0"-22"16,0 0-14-16,0 0-8 0,0 0-4 0,0 0-26 15,0 0-2-15,0 0 15 0,0 0-5 0,0 0-11 16,-6 43 0-16,6-43-4 0,0 34-10 0,3-11-20 15,-6 0 14-15,0 2 1 0,3 0 8 0,-3 16-9 16,-2-2-10-16,-1 3 6 0,-3-12-5 0,5-1-1 16,-8 13-23-16,2 1 20 0,-2-5 10 0,-2-2-15 15,-2 4 12-15,-6-1-8 0,2 0 4 0,1-3-6 0,0 2-11 16,-5 1-4-16,2-1 0 0,-4 0 30 0,7 0-4 16,-5 1-2-16,-1-3-1 0,-4-2-2 0,3 0-12 15,0 1 11-15,-3-3 5 0,0-1-3 0,3 0-8 16,-3-2 8-16,0 0-13 0,6-6-1 0,1-5 0 15,-8 12 0-15,-1-5 0 0,4-2 6 0,5-5 7 16,-1 0-10-16,4 0-2 0,-5 1 1 0,2-3-1 16,-9 8 10-16,-2 3-14 0,-6-2 10 0,6 0-1 0,5-5 9 15,-8 8-13-15,1-6-10 0,-5 3 8 16,1 0 12-16,-6 1-9 0,-2 4-3 0,-3-3 12 16,-2 0-6-16,-22 18 9 0,13-14-6 0,9-6-3 0,-3 2-6 15,-26 11 9-15,1 1-15 0,18-9 8 0,14-6-1 16,-4 3-2-16,3-6 5 0,-3 4 1 0,0-5-1 15,-2 5 5-15,2-3-10 0,3-1 10 0,-6 5-18 16,4-3 9-16,5 0-2 0,-2-1-8 0,2-2 1 0,0 3 13 16,-2 0 4-16,2-2-4 0,2 2-5 15,-5 0 1-15,4 4 6 0,0-2-6 0,-4 2 3 16,4-3 5-16,-1 1 4 0,2 2-6 0,-4-2-3 0,5 1 6 16,-3 0-3-16,-2 0-13 0,2 4 21 0,0-4-18 15,1 0 11-15,1 4-5 0,-6 1 11 0,1-1-13 16,5 2 3-16,-2 0 0 0,-2 3-6 0,0-4 0 15,-23 19 0-15,17-13 6 0,-17 14-10 0,14-11 13 16,10-8-11-16,-5 4 17 0,-15 20-5 0,13-14-14 16,-16 10 4-16,13-10-1 0,-11 14 2 0,5 3 21 15,13-12-1-15,-16 7-2 0,14-7-12 0,12-7 3 16,-21 26 8-16,13-17-9 0,-17 15 0 0,5 2 1 16,4-1-1-16,2 3 14 0,-2-5-10 0,-2 2 2 0,4 2 0 15,-1-3 1-15,12-11-7 0,-11 16-3 0,1-4 3 16,1 2 1-16,13-15 3 0,3-6 0 0,2-1-10 15,-20 24 15-15,16-14-12 0,4-9 11 0,1 3-1 16,-10 19 11-16,1-13-3 0,11-8-5 0,-10 28-8 16,12-26 2-16,2-6 0 0,3 4-3 0,-3 0-21 15,8 0 19-15,3 4 5 0,-11 26 11 0,13-19-14 16,1-4 4-16,-9 28-4 0,1-3 0 0,0 2 0 0,3 2-3 16,2 0-3-16,1-3 3 0,6-16 6 0,-12 14 2 15,6 5-14-15,-7-4 10 0,4-14-3 0,-4 17 1 16,4-20 3-16,4-7 9 0,-3 35-15 0,-1-8 19 15,7-17-1-15,-7 14-10 0,4-14-19 0,2-10 20 16,0 27-5-16,1 2-3 0,2-21 1 0,5-6 1 16,0 24 9-16,4-15 4 0,4 15-7 0,-3-18-19 15,10-12 10-15,5 28-3 0,-4-16 6 0,0-13-16 16,4 5 22-16,14 25-10 0,-7-20-3 0,3-7 8 16,3-4-10-16,3-3 7 0,22 22 1 0,-12-17 1 0,-7-9-6 15,25 20-12-15,-13-12 14 0,-6-17 0 0,2 3 11 16,0 0-18-16,3-2 15 0,0-2-7 0,0 4 8 15,1 0-18-15,2-1 10 0,16 22-1 0,-14-13-6 16,-13-6 2-16,3-1-17 0,0 7 14 0,-3-3 1 16,0 4 6-16,13 22 6 0,-11-13-10 0,-9-4 2 15,12 22 0-15,-10-16-6 0,6 19 6 0,-12-17-5 16,-2-7 2-16,-1-2 2 0,-2 2 2 0,-1 1 7 0,13 23-2 16,-4 1-1-16,-5-16-1 0,-4-14-4 15,0 6-8-15,-2 3 11 0,7-6-3 0,-6 2-3 0,3-1 6 16,2-4 7-16,-3 6-8 0,2-1-4 0,-2-2 0 15,-2 1 11-15,1 1-5 0,1-5-8 0,0 1-8 16,4 1 12-16,-7 0 0 0,2-1-17 0,1 0 17 16,0-2-2-16,-2 2-3 0,-4-1 9 0,-1 3-3 15,0-2 5-15,-3-2 2 0,0 3-11 0,3 1 2 16,-5-2 1-16,-3-3-8 0,-1 0 18 0,-3 1-12 16,2 0 6-16,-4-2-2 0,1-2-3 0,-4 4-4 0,1 0 1 15,-1 2 8-15,4-3 0 0,-7 0 1 0,-2 2-10 16,3-3 7-16,-4 4 1 0,-2 0-11 0,-4-1 11 15,4 2-1-15,-4-2-6 0,3 1 7 0,-4 1-3 16,6 1-1-16,-6 2 6 0,-5-2-8 0,0 4 10 0,-1-1-7 16,0 0-15-16,-1-2 9 0,-10 27 16 15,9-14-3-15,3-10-14 0,-5 27 9 0,3-19 0 16,1-8-4-16,0 1-6 0,-12 21 6 0,6-15 6 0,4-7 4 16,-15 23 2-16,10-19-10 0,6-10 12 0,-4 5-11 15,4-2 4-15,-2 2-6 0,-1-3 5 0,0-2-25 16,2 1 27-16,-5-2-3 0,3 3 5 0,1 0-3 15,-3 0 3-15,3-5-7 0,-1 1 9 0,3 2-17 16,-2-1 12-16,2-4-13 0,-1 1 6 0,1 1-5 16,0-1 9-16,-2 0-4 0,5 0 9 0,-1 0-2 15,-2 1 3-15,2-5-3 0,4 2-7 0,-5 2 2 16,0 3 0-16,4-4 2 0,0-1 5 0,-1 1-11 16,0-3 4-16,-1 3-3 0,0 3 6 0,-1-2-12 0,4 2 9 15,0 2-2-15,-1-1 6 0,2-2-9 0,-2 0 1 16,-4 1-2-16,6-2 7 0,-3 0-1 0,2 2 0 15,2-3 2-15,-2-3-5 0,-2 4-1 0,5 1 13 16,-5-5-9-16,7 1-5 0,-4 0 15 0,2-7-14 0,3 2 8 16,-1-3 3-16,1 7-3 0,1-9-3 15,0 9 0-15,0-1 2 0,3-7-10 0,0-2 10 16,3-5-14-16,-3 17 22 0,0-8-20 0,0-5 18 0,5 13-8 16,-4-1-5-16,1-7-5 0,-2 7 2 0,-2 1 6 15,3-1 1-15,0 0 3 0,2 1-3 0,-3 5 12 16,5-7-16-16,-2-5-6 0,1-4 20 0,5 9-20 15,0-9 12-15,2-1-1 0,-5 10-5 0,4 2 0 16,2-2-5-16,1-1 12 0,-1-6-2 0,6 9 2 16,-6-1-3-16,6 0-4 0,0-4-4 0,3 2 5 15,-2-1 3-15,4 5-8 0,1-3 16 0,-2-4-11 16,2 4 1-16,1-1-5 0,-1-4 3 0,-2-5 4 16,5 11 3-16,2-1-6 0,0-1-12 0,0-4 19 0,1-2-8 15,1 1 6-15,0-1 2 0,2 3 1 0,3-5 0 16,-2 1-6-16,0 4-8 0,-2-3 7 0,3-6-6 15,-5-1-2-15,7 8 4 0,4-3 5 0,-6 0-7 16,3 0 12-16,0-2-4 0,0 0 1 0,0 1-1 16,-2 0-11-16,-2-8 13 0,5 5-6 0,1 3 0 15,-1-1 0-15,-2 3-4 0,-1-4 8 0,-2-3-4 0,5 5 0 16,-2-3 12-16,2-1-16 0,-3 2 3 0,4 0 0 16,0 0 10-16,-1 0-5 0,-8-8 3 15,11 4-12-15,0 1 17 0,-6-3-11 0,-4-5-1 0,0-4 8 16,11 8-5-16,-4-7 9 0,-4-2-19 0,-5 0 0 15,0-2 19-15,19 4-14 0,-9-4 0 0,-4-2 1 16,13 1 9-16,-7-3-11 0,-6-3-4 0,13 2 10 16,-6 0 0-16,-5-4 6 0,-3 0 6 0,-2 2-11 0,1 0 4 15,17-4-15-15,-9 1 12 0,-4 0-9 16,12 5-1-16,-7-6 6 0,-4 2 3 0,8 0 4 16,-4 2 2-16,11 0-4 0,-3 0 0 0,2 0 0 0,2 3-6 15,4-4 3-15,2 0 0 0,-8 0 2 0,8 3-1 16,2-4 11-16,4 5-9 0,-9-4-15 0,9-1 13 15,-3 2 3-15,0-2-14 0,36-2 4 0,-23 2 14 16,-13-4 1-16,2-2-14 0,1 4-3 0,3-4 12 16,24-3-6-16,2 3 18 0,-23-4-18 0,-8 4 0 15,-1 4 6-15,-2-8-6 0,2 2-7 0,0-1 1 0,3 2 9 16,-6 1-5-16,6-1 6 0,-6 0 9 0,-3 1-10 16,4 2 11-16,-7 2-6 0,1-3 2 15,-4 5-22-15,2-3 20 0,-2 2-6 0,-4-3 1 0,2 4 4 16,3-3-12-16,-12 1 7 0,10 1-2 0,1-2 10 15,2-2-14-15,-4 5 10 0,6 0-10 0,5 0 1 16,-6-5 6-16,9 5 7 0,3-3-5 0,0 1 4 16,1-2 1-16,35-5-11 0,-3 1-14 0,-3 2 28 15,5-2-7-15,1 0 6 0,7 0-5 0,-4-7-1 16,4 4 4-16,2-1-3 0,1-1-1 0,0-4-3 0,9 6 10 16,-6 0-10-16,1-5 0 0,5 3 7 0,-3-5 0 15,-3 11-9-15,6-5 5 0,-1-5 3 0,2-1 2 16,78-4-11-16,-68 5-1 0,-28 5 3 0,1-7 5 15,4 3 6-15,9 2-7 0,-6 0 2 0,1 3 10 16,-1 1-19-16,3-1 6 0,0 0-11 0,-4 2 4 16,-1-2 0-16,1-4 6 0,-3 6-2 0,-1 4 6 15,-2-5 9-15,-3 9-18 0,6-1 6 0,-4-1 2 0,1 1-2 16,-6 0-4-16,0 6 0 0,-1-4-11 0,-18-2 5 16,16 5 7-16,-2-4 4 0,2 2 7 0,-26-1-19 15,-4 0 6-15,2 0-6 0,-2 0 8 0,3 2-7 16,34-2 6-16,-9 2 4 0,-20-1-8 0,23-1 7 15,-22-1-1-15,-8 2 10 0,28 5-1 0,-19-6 3 16,-11 0-10-16,-1 0-1 0,31 1-1 0,-18 4 3 16,-11-2-3-16,2-1 3 0,31 4-1 0,-26 1 2 15,-10-2-2-15,3 0-9 0,-4 2 0 0,4 1 8 16,-2-1-11-16,1 1 8 0,1-2 2 0,1 4 6 0,28 5-4 16,-26-4-10-16,-8 1 18 0,4-1-30 0,1 4 12 15,-2-7 2-15,2 4 13 0,32 9-13 0,-26-8-2 16,-6 3 6-16,-2-2-2 0,31 8 16 0,-21-4-4 15,-10-2-15-15,-3-2 2 0,29 10 6 0,-18-4 4 16,-12-4 5-16,-1-1-9 0,2 5-1 0,-2-7 0 16,-1 7 2-16,-1-1 0 0,-1 3 0 0,0-4-9 15,-4 1 8-15,1-1-2 0,-2 5-4 0,-6-5 5 0,3 5 4 16,-4 1 4-16,1 0-23 0,-1 1 16 0,-2-2 5 16,-1 2-12-16,-2 3 3 0,0 1 1 0,-7-7 4 15,-3 0-10-15,-5-2 8 0,15 9 2 0,-10-7-4 16,-3 2 10-16,3 7-3 0,3 3-5 0,-1-1 1 15,1 1-12-15,-3-2 15 0,0 1-11 0,-6-5 15 16,3 5-9-16,4 1-8 0,-9-5 14 0,-4-5 2 16,8 14-15-16,0-3 2 0,1 2 6 0,-4-7-10 15,2 5 12-15,0-6-2 0,2 7-9 0,-3-7 18 16,-3-4-18-16,12 12 10 0,-4-4-13 0,-2 2 23 0,0-7-17 16,3 6 2-16,-5-8 4 0,-4-2 0 0,2-2 4 15,-1 0-16-15,9 10 0 0,-4-4 19 0,-5-4-1 16,-1-3-16-16,3-1 0 0,7 14-43 0,-2-11-76 15,-7-3-114-15,-1-2-322 0,-2-1 52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4-03-29T05:26:26.4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354CA5-5F55-4D4F-A81A-C879CC651B21}" emma:medium="tactile" emma:mode="ink">
          <msink:context xmlns:msink="http://schemas.microsoft.com/ink/2010/main" type="inkDrawing" rotatedBoundingBox="13963,21109 22958,-896 32930,3180 23935,25185" shapeName="None"/>
        </emma:interpretation>
      </emma:emma>
    </inkml:annotationXML>
    <inkml:trace contextRef="#ctx0" brushRef="#br0">11239 0 472 0,'-13'10'119'0,"1"-1"-23"16,12-9-15-16,-24 20-14 0,15-8-3 0,9-12-2 16,-19 27-25-16,6-6-3 0,1-2 3 0,4 2 3 15,-4 3-8-15,2 13-3 0,0-8-4 0,1 10 6 16,3 2-3-16,-5-1-18 0,5 3 16 0,-1 6-20 0,1 2 20 16,3-1-19-16,3 1 4 0,-8 2 8 0,4-3-12 15,3 6-9-15,1 0 10 0,0-4 8 0,5 3 3 16,-3-3-9-16,4 0-1 0,0-1-11 0,4 3 36 15,-1-2-3-15,2-3-15 0,1 5 3 0,-5-5 1 16,9 3 0-16,1-3-7 0,-1 1 7 0,2 1-11 16,-2-2-8-16,8-2 7 0,1-3 18 0,-2 0-23 15,-1 6 22-15,5-3-16 0,-2 0 6 0,2-4-16 0,4-1 7 16,-1 1-9-16,-2 2 9 0,5-2 9 16,3 2-24-16,-4 0 18 0,4-2-4 0,-3-1-1 15,4 3-1-15,18 20-6 0,-15-19 3 0,-1-2 5 0,0-1 2 16,5-3 8-16,17 21-1 0,-17-15-26 0,-9-4 10 15,7-3 4-15,-3 3-1 0,5 0-1 0,-3-1-3 16,0 1-3-16,1-4 5 0,26 16 1 0,-26-10 3 16,3-6 4-16,-13 0-4 0,15 0 0 0,-3-1-3 15,-2 0 8-15,22 20-1 0,-15-14-16 0,-4-5 15 16,-2-6 2-16,-4 11 2 0,19 18-4 0,-12-17 8 16,-12-8-22-16,-1 5 5 0,5 0 9 0,1 1-15 0,-3 2 9 15,-1 3 2-15,21 18-5 0,-21-13 12 0,-2-5-6 16,1-1 1-16,-1 2 2 0,3-2-6 0,-4 1 9 15,15 21 2-15,-10-12-26 0,-7-9 21 0,2 1-3 16,0-2-3-16,-3 3 0 0,1 0 3 0,12 24-8 16,-6-16 10-16,-7-7-8 0,0-2 1 0,2-1 26 15,9 26 9-15,-12-14-19 0,-1-7-8 0,-2-4 2 16,11 27 8-16,3 3 0 0,-6-1-13 0,-8-21 3 0,8 23 13 16,-8-17-8-16,8 18-5 0,-14-16 4 15,11 16 0-15,-2-3-10 0,-9-15 12 0,5 18-14 0,-2 1 10 16,-1 0-10-16,0-2 2 0,-4-14 0 0,2 18 0 15,-1 3 3-15,3-6-6 0,-11-15-1 0,5 26 1 16,-2-28 4-16,2 21-3 0,-7 1 2 0,-1-19-13 16,-2 17 28-16,-1 3-16 0,-1-6 24 0,-3-14-14 15,3 16-3-15,-9 1 8 0,3 5-4 0,2-4 4 16,-2-1-24-16,-3-1 7 0,3-17 8 0,0-9-2 16,0 28-2-16,-2-20-1 0,-1 22 17 0,-3-20-10 0,-7 14 0 15,7-15-9-15,-3-9 6 0,0-2 6 16,-7 29-12-16,4-19 4 0,-9 19-4 0,2 0 11 15,2-2-29-15,-9-6 23 0,2 6-15 0,-4-4 15 0,8-15 6 16,-6 15-26-16,-3 5 15 0,-3-3 9 0,-6 0-11 16,4-7 18-16,-6 5-4 0,-2-5-8 0,5 0 3 15,-7 0-6-15,2-3 5 0,-4 2-4 0,1-2 6 16,5-17 10-16,10-8-24 0,-20 27 24 0,10-22-3 16,4-4 11-16,3 1-9 0,-19 20 7 0,10-14-10 15,13-6-1-15,-17 21-8 0,11-14 17 0,6-11-20 16,-4 1 0-16,0-1 5 0,0-1-5 0,5 7 9 0,-5-4 4 15,4 1-2-15,-1-1-10 0,3 4 1 0,-1-2-1 16,1 4 6-16,-6-4-17 0,11-1 14 0,0 2-5 16,-2-2-5-16,-1-2 9 0,1 2-1 0,2-4 0 15,1 0 11-15,-1 3-6 0,-1-4-10 0,4 1 1 16,1-2-4-16,-1-1 10 0,-1 2-21 0,4-1 14 16,0 2 1-16,-1-3-2 0,4 3 1 0,-3-3 12 0,-1-2-14 15,4 7 5-15,0-5 5 0,-1 4-9 0,-1 0 3 16,5 2 6-16,0-2-7 0,-1-2 11 15,5 1 0-15,-1 4-8 0,-2-2-4 0,2 2 14 0,7-3-11 16,-3 0-4-16,1 0-4 0,-1 3 2 0,0 0 16 16,3 1-2-16,-4-3-11 0,7 3 2 0,-6-3-6 15,3 0 14-15,-2 1-17 0,5 1 9 0,2 3 7 16,4-4-17-16,-3 0 1 0,3 1-1 0,-5 3 9 16,5-4-3-16,-3 2 6 0,3 3 6 0,2-6-1 15,-2 2-6-15,2-2-9 0,3 7 8 0,-2-3-2 0,4 0 6 16,-2 1-11-16,2-4 13 0,-1-1-6 0,-2 2-19 15,7 1 26-15,-5-4-5 0,-2 1 5 0,6 1 6 16,4-2-7-16,-8 3-26 0,4 2 31 0,3-3-10 16,1 1 1-16,-4-1 10 0,9-3-15 0,-1 4 2 15,-4 3 12-15,2-5-7 0,3 2 0 0,-2 0-16 16,-3 2-9-16,0-1 35 0,2-1-16 0,0 2-1 16,1 2 4-16,1-1-6 0,-2-1 12 0,3 3-1 0,-6-3-12 15,7 3-1-15,-5-1 4 0,1 1 0 16,3 1-8-16,-2 1 19 0,-4-5-14 0,5 7-12 15,7 23 27-15,-7-20-4 0,-6-6-8 0,1-1 14 0,-1 2-25 16,0 0 22-16,0-3-5 0,-7 5 4 0,3-4-5 16,1 3 13-16,-5 1-18 0,1-3 0 0,-2 6 8 15,7 23-12-15,-6-15 12 0,-4-13-8 0,0-2 4 16,-1 4-18-16,-2 1 15 0,0-1 3 0,6 2 1 16,-5 1 10-16,-1 23-2 0,-3-17-22 0,3-14 16 15,-6 3-9-15,3-3 9 0,-1 0-27 0,1 6 6 0,-3-5 25 16,0 1 0-16,-3 0 3 0,0-3-17 0,-2 1 6 15,2 1 8-15,-3 0-3 0,-7 29 6 0,0-28-10 16,-1-5 0-16,1 0-5 0,-1 2 12 0,-2-2-9 16,-3-2 7-16,-1-1-8 0,-3 3 6 0,0 0-20 15,0-5-4-15,0 0 16 0,-6 2 3 0,0 0 9 16,3-6-8-16,-4 1 14 0,-6-2-23 0,8-1 22 16,-5 0-12-16,3-3-2 0,-2 1-11 0,2-5 17 0,-3 3 5 15,0-1-7-15,-8-6 1 0,5 1 7 16,0 1-17-16,1-1 15 0,-1-2-13 0,-7 0-6 15,1-1 16-15,-1 0-5 0,-1-2-18 0,-3 4 15 0,0-5 10 16,1-5-11-16,0 2 4 0,-4 0 7 0,0 4-4 16,-2-7 5-16,0-1-20 0,-3 0-1 0,-2 0-9 15,-1-2 19-15,3 0 13 0,-33 4-22 0,20-5 28 16,10 3-22-16,0-3 5 0,6-2 13 0,-39 4-3 16,6-2-2-16,14 1-10 0,13-5 4 0,-2-1 1 15,-34 6-8-15,26-2 9 0,-21 2-3 0,19-1 3 16,-13-2 7-16,11 2-20 0,13-3 20 0,-28 2-19 0,1 0-10 15,-6 0 20-15,-3 4-5 0,8-8 7 16,16 1-5-16,-15 7 8 0,-4-3 9 0,20-4-19 0,-20 3 22 16,0-5-18-16,22 0 4 0,-20 7-5 0,-4-7 0 15,0 3 2-15,1 2-11 0,4-5 12 0,16 6-19 16,-17 7 28-16,2-6-11 0,-6 1 6 0,2-6-15 16,-2 5 8-16,4-3-1 0,-5 3-13 0,2 2 30 15,-3-2-10-15,3-1-4 0,2-3-1 0,-2 6-4 16,2-5-6-16,-9 6 6 0,9 2 7 0,-8 2 9 15,9 4-15-15,-3-8 5 0,5-3 13 0,-8 7-15 0,2 3-11 16,0-5 19-16,-3 0-5 0,-1 2-10 0,-2-1 3 16,3 2 3-16,-2-2-5 0,2 1 10 0,-5 0-4 15,9 1 9-15,-2-4-15 0,-3-1 14 0,3 2-9 16,-4 2 0-16,6-1-5 0,-7 3 2 0,6-1-5 16,-3-2 4-16,5 0 5 0,3-2-7 0,-4-3 3 15,1 7 2-15,4-5-3 0,0 5 3 0,-5-1-20 16,0-6 10-16,5-1 11 0,-6 5-1 0,1 2 5 0,6-1-4 15,-9 3 2-15,4-7 2 0,5 4-3 0,-10 1 17 16,5 5-21-16,-3-1 11 0,6 0-7 0,0 2-9 16,-1 2 11-16,-3-3-5 0,6-1-1 0,0 1 4 15,-2 0-5-15,6 7 5 0,-8-4 2 0,7-4-8 16,-4 4 1-16,-3 1-1 0,5-2-1 0,-4 5 15 16,5-7 11-16,0 1-11 0,-8 8 6 0,29-6-4 15,-25 6 0-15,22-7-7 0,-20 11 11 0,5-2-4 0,19-2 9 16,9-7-17-16,-30 12 7 0,22-7-9 15,7-5 12-15,1 3-11 0,-20 19 0 0,13-13 12 0,10-2-21 16,-2-3 16-16,-19 18-7 0,15-10 6 0,7-2 0 16,5 0-12-16,2-2 14 0,-2-3-11 0,1 5-47 15,-1-3 11-15,-2 5-21 0,0 2-17 0,4-3-9 16,-23 18 42-16,18-14-32 0,7-5-18 0,-4 0-98 16,6-2-247-16,-3-2 49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16DB-BE1F-45CF-B64C-01A73FA89A0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4B58D-EC34-4C4B-9546-8B1494B72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4B58D-EC34-4C4B-9546-8B1494B729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0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6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6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5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5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1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0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3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7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7703-8EC8-4DCC-BBD2-D8109466769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F74C-FBF1-4941-B9AF-F5901463E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6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jpeg"/><Relationship Id="rId10" Type="http://schemas.openxmlformats.org/officeDocument/2006/relationships/image" Target="../media/image6.png"/><Relationship Id="rId4" Type="http://schemas.openxmlformats.org/officeDocument/2006/relationships/customXml" Target="../ink/ink4.xml"/><Relationship Id="rId9" Type="http://schemas.openxmlformats.org/officeDocument/2006/relationships/image" Target="../media/image6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7.xml"/><Relationship Id="rId4" Type="http://schemas.openxmlformats.org/officeDocument/2006/relationships/image" Target="../media/image7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130">
            <a:off x="10092721" y="-79781"/>
            <a:ext cx="2074039" cy="2074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65726" y="735695"/>
            <a:ext cx="1276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3C0B65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>
                <a:ln>
                  <a:solidFill>
                    <a:srgbClr val="3C0B65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образовательного пространства на территории школьного </a:t>
            </a:r>
            <a:r>
              <a:rPr lang="ru-RU" sz="2800" dirty="0" smtClean="0">
                <a:ln>
                  <a:solidFill>
                    <a:srgbClr val="3C0B65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двора</a:t>
            </a:r>
            <a:r>
              <a:rPr lang="ru-RU" sz="2800" b="1" dirty="0" smtClean="0">
                <a:ln>
                  <a:solidFill>
                    <a:srgbClr val="3C0B65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»</a:t>
            </a:r>
            <a:endParaRPr lang="ru-RU" sz="2800" dirty="0">
              <a:ln>
                <a:solidFill>
                  <a:srgbClr val="3C0B65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3244" y="3644512"/>
            <a:ext cx="9867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E0F45"/>
                </a:solidFill>
                <a:latin typeface="Arial Black" panose="020B0A04020102020204" pitchFamily="34" charset="0"/>
              </a:rPr>
              <a:t>Автор проекта:</a:t>
            </a:r>
          </a:p>
          <a:p>
            <a:pPr algn="r"/>
            <a:r>
              <a:rPr lang="ru-RU" sz="3200" b="1" dirty="0">
                <a:ln>
                  <a:solidFill>
                    <a:srgbClr val="3C0B65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Богаткина Анастасия Андреевна,</a:t>
            </a:r>
          </a:p>
          <a:p>
            <a:pPr algn="r"/>
            <a:r>
              <a:rPr lang="ru-RU" sz="2000" b="1" dirty="0">
                <a:solidFill>
                  <a:srgbClr val="2E0F45"/>
                </a:solidFill>
                <a:latin typeface="Arial Black" panose="020B0A04020102020204" pitchFamily="34" charset="0"/>
              </a:rPr>
              <a:t>Ученица 10-2 класса.</a:t>
            </a:r>
          </a:p>
          <a:p>
            <a:pPr algn="r"/>
            <a:r>
              <a:rPr lang="ru-RU" sz="2800" b="1" dirty="0">
                <a:solidFill>
                  <a:srgbClr val="2E0F45"/>
                </a:solidFill>
                <a:latin typeface="Arial Black" panose="020B0A04020102020204" pitchFamily="34" charset="0"/>
              </a:rPr>
              <a:t>Руководитель проекта:</a:t>
            </a:r>
          </a:p>
          <a:p>
            <a:pPr algn="r"/>
            <a:r>
              <a:rPr lang="ru-RU" sz="3200" b="1" dirty="0">
                <a:ln>
                  <a:solidFill>
                    <a:srgbClr val="3C0B65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Скипина Елена Сергеевна,</a:t>
            </a:r>
          </a:p>
          <a:p>
            <a:pPr algn="r"/>
            <a:r>
              <a:rPr lang="ru-RU" sz="2000" b="1" dirty="0">
                <a:solidFill>
                  <a:srgbClr val="2E0F45"/>
                </a:solidFill>
                <a:latin typeface="Arial Black" panose="020B0A04020102020204" pitchFamily="34" charset="0"/>
              </a:rPr>
              <a:t>учитель физики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1920" y="3483032"/>
            <a:ext cx="7988531" cy="2975957"/>
          </a:xfrm>
          <a:prstGeom prst="rect">
            <a:avLst/>
          </a:prstGeom>
          <a:noFill/>
          <a:ln>
            <a:solidFill>
              <a:srgbClr val="3C0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0B65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9212">
            <a:off x="-413012" y="2450682"/>
            <a:ext cx="4466799" cy="446679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-378848" y="5954233"/>
            <a:ext cx="1155026" cy="1112695"/>
          </a:xfrm>
          <a:prstGeom prst="ellipse">
            <a:avLst/>
          </a:prstGeom>
          <a:noFill/>
          <a:ln>
            <a:solidFill>
              <a:srgbClr val="3C0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062234" y="2463925"/>
            <a:ext cx="190717" cy="183727"/>
          </a:xfrm>
          <a:prstGeom prst="ellipse">
            <a:avLst/>
          </a:prstGeom>
          <a:noFill/>
          <a:ln>
            <a:solidFill>
              <a:srgbClr val="3C0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/>
              <p14:cNvContentPartPr/>
              <p14:nvPr/>
            </p14:nvContentPartPr>
            <p14:xfrm>
              <a:off x="-115658" y="-216982"/>
              <a:ext cx="1126440" cy="119448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8538" y="-221662"/>
                <a:ext cx="1134720" cy="12020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Овал 23"/>
          <p:cNvSpPr/>
          <p:nvPr/>
        </p:nvSpPr>
        <p:spPr>
          <a:xfrm>
            <a:off x="3694680" y="287280"/>
            <a:ext cx="125280" cy="125280"/>
          </a:xfrm>
          <a:prstGeom prst="ellipse">
            <a:avLst/>
          </a:prstGeom>
          <a:noFill/>
          <a:ln w="16800">
            <a:solidFill>
              <a:srgbClr val="3C0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0B65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98960" y="3142800"/>
            <a:ext cx="108000" cy="108000"/>
          </a:xfrm>
          <a:prstGeom prst="ellipse">
            <a:avLst/>
          </a:prstGeom>
          <a:noFill/>
          <a:ln w="16800">
            <a:solidFill>
              <a:srgbClr val="3C0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0B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9219556" y="2399116"/>
            <a:ext cx="2147128" cy="6092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573672" y="2265855"/>
            <a:ext cx="719448" cy="17908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31717" y="2265855"/>
            <a:ext cx="1073564" cy="17519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231717" y="4160972"/>
            <a:ext cx="1524621" cy="13903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7650" y="381000"/>
            <a:ext cx="1133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КОНЦЕПЦИЯ ПРОЕКТА АРХИТЕКТОРА КУЛАКОВА Д.Д.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768499" y="1761120"/>
            <a:ext cx="1073564" cy="1009471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659716" y="2552431"/>
            <a:ext cx="1073564" cy="1009471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756338" y="3513093"/>
            <a:ext cx="1073564" cy="1009471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94935" y="3656237"/>
            <a:ext cx="1073564" cy="1009471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19556" y="5046618"/>
            <a:ext cx="1073564" cy="1009471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03" y="2831703"/>
            <a:ext cx="3669836" cy="36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11559240" y="1835280"/>
            <a:ext cx="104400" cy="10476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44840" y="1658520"/>
            <a:ext cx="102600" cy="10260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1E4F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964" y="1887660"/>
            <a:ext cx="3379407" cy="209704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2324141"/>
            <a:ext cx="1320236" cy="1257121"/>
          </a:xfrm>
          <a:prstGeom prst="ellipse">
            <a:avLst/>
          </a:prstGeom>
          <a:noFill/>
          <a:ln w="38100">
            <a:solidFill>
              <a:srgbClr val="3C0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473" y="253484"/>
            <a:ext cx="1158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ТЕРРИТОРИЯ НА ПРИШКОЛЬНОМ УЧАСТКЕ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870" y="1071265"/>
            <a:ext cx="6727225" cy="531779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/>
              <p14:cNvContentPartPr/>
              <p14:nvPr/>
            </p14:nvContentPartPr>
            <p14:xfrm>
              <a:off x="242280" y="-48384"/>
              <a:ext cx="10091160" cy="7182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80" y="-51264"/>
                <a:ext cx="10099800" cy="71884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Овал 18"/>
          <p:cNvSpPr/>
          <p:nvPr/>
        </p:nvSpPr>
        <p:spPr>
          <a:xfrm>
            <a:off x="11137320" y="1755360"/>
            <a:ext cx="191520" cy="19152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4600" y="4065480"/>
            <a:ext cx="141480" cy="14148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676480" y="6512760"/>
            <a:ext cx="76320" cy="7632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199600" y="905400"/>
            <a:ext cx="109440" cy="10944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6080425" y="3554825"/>
            <a:ext cx="0" cy="23335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96723" y="2171700"/>
            <a:ext cx="1604027" cy="1562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52117" y="1400221"/>
            <a:ext cx="0" cy="23335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3" idx="3"/>
            <a:endCxn id="6" idx="7"/>
          </p:cNvCxnSpPr>
          <p:nvPr/>
        </p:nvCxnSpPr>
        <p:spPr>
          <a:xfrm flipH="1">
            <a:off x="6563204" y="2492893"/>
            <a:ext cx="668562" cy="6648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821101" y="3709908"/>
            <a:ext cx="985322" cy="8013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833588" y="3191463"/>
            <a:ext cx="1604027" cy="1562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17472" y="91498"/>
            <a:ext cx="789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ПЛАНИРОВОЧНОЕ РЕШЕНИЕ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67325" y="2949160"/>
            <a:ext cx="1518217" cy="1424500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48313" y="811311"/>
            <a:ext cx="1064224" cy="981230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52462" y="1860035"/>
            <a:ext cx="783359" cy="741439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17046" y="1860035"/>
            <a:ext cx="783359" cy="741439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52462" y="4350896"/>
            <a:ext cx="783359" cy="741439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17046" y="4350896"/>
            <a:ext cx="783359" cy="741439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48313" y="5422088"/>
            <a:ext cx="1064224" cy="981230"/>
          </a:xfrm>
          <a:prstGeom prst="ellipse">
            <a:avLst/>
          </a:prstGeom>
          <a:solidFill>
            <a:srgbClr val="EAD6F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52560" y="1050480"/>
            <a:ext cx="135000" cy="13500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99280" y="1980720"/>
            <a:ext cx="82080" cy="8172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1117880" y="5939640"/>
            <a:ext cx="92520" cy="9288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Рукописный ввод 23"/>
              <p14:cNvContentPartPr/>
              <p14:nvPr/>
            </p14:nvContentPartPr>
            <p14:xfrm>
              <a:off x="5803920" y="2408688"/>
              <a:ext cx="6370920" cy="502236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8880" y="2404368"/>
                <a:ext cx="6378840" cy="50306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1962150" y="94683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ЛЕКЦИОННЫЙ ПАВИЛЬОН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364" y="494792"/>
            <a:ext cx="282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2E0F45"/>
                  </a:solidFill>
                </a:ln>
                <a:solidFill>
                  <a:srgbClr val="2E0F45"/>
                </a:solidFill>
                <a:latin typeface="Arial Black" panose="020B0A04020102020204" pitchFamily="34" charset="0"/>
              </a:rPr>
              <a:t>Autodesk Fusion 360</a:t>
            </a:r>
            <a:endParaRPr lang="ru-RU" dirty="0">
              <a:ln>
                <a:solidFill>
                  <a:srgbClr val="2E0F45"/>
                </a:solidFill>
              </a:ln>
              <a:solidFill>
                <a:srgbClr val="2E0F45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укописный ввод 7"/>
              <p14:cNvContentPartPr/>
              <p14:nvPr/>
            </p14:nvContentPartPr>
            <p14:xfrm>
              <a:off x="-353520" y="-121752"/>
              <a:ext cx="2153160" cy="133632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56400" y="-124632"/>
                <a:ext cx="2158920" cy="13420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Овал 29"/>
          <p:cNvSpPr/>
          <p:nvPr/>
        </p:nvSpPr>
        <p:spPr>
          <a:xfrm>
            <a:off x="2260440" y="660960"/>
            <a:ext cx="101520" cy="10152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0336320" y="992880"/>
            <a:ext cx="119520" cy="11988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657600" y="6234480"/>
            <a:ext cx="71280" cy="7128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0" y="1245735"/>
            <a:ext cx="5119920" cy="2991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9032" y="1245736"/>
            <a:ext cx="750303" cy="10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9576" y="3697911"/>
            <a:ext cx="261898" cy="26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un9-65.userapi.com/impg/o5TcgOKdhu3hJAWS8RVo8JTas37kFZ7y_ey79g/N7QGamrrU_8.jpg?size=1158x797&amp;quality=96&amp;sign=78f59a1da3904b94955dd7016075cfce&amp;type=alb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96" y="2515777"/>
            <a:ext cx="5506651" cy="37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7917" y="232382"/>
            <a:ext cx="718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СОЗДАНИЕ ЧЕРТЕЖЕЙ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6" t="17750" r="602" b="11246"/>
          <a:stretch/>
        </p:blipFill>
        <p:spPr bwMode="auto">
          <a:xfrm>
            <a:off x="6946566" y="1012686"/>
            <a:ext cx="3514169" cy="261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23" y="997767"/>
            <a:ext cx="4386523" cy="277952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7184880" y="1277280"/>
            <a:ext cx="102960" cy="10332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78800" y="5176080"/>
            <a:ext cx="102960" cy="10296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89560" y="6643080"/>
            <a:ext cx="147240" cy="14724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95120" y="4224940"/>
            <a:ext cx="2266315" cy="10541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5839" r="6040" b="-457"/>
          <a:stretch/>
        </p:blipFill>
        <p:spPr bwMode="auto">
          <a:xfrm>
            <a:off x="2346624" y="3939917"/>
            <a:ext cx="4889736" cy="2568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5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8630" y="248471"/>
            <a:ext cx="3033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ТЕПЛИЦА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Рисунок 26" descr="https://hameleone.ru/wp-content/uploads/2/8/8/2886018cf34cd9472f8a71894e82b01a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"/>
          <a:stretch/>
        </p:blipFill>
        <p:spPr bwMode="auto">
          <a:xfrm>
            <a:off x="2491096" y="1142623"/>
            <a:ext cx="6908270" cy="4987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Рукописный ввод 12"/>
              <p14:cNvContentPartPr/>
              <p14:nvPr/>
            </p14:nvContentPartPr>
            <p14:xfrm>
              <a:off x="758160" y="-25704"/>
              <a:ext cx="11690640" cy="688104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040" y="-28584"/>
                <a:ext cx="11700000" cy="68896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Овал 17"/>
          <p:cNvSpPr/>
          <p:nvPr/>
        </p:nvSpPr>
        <p:spPr>
          <a:xfrm>
            <a:off x="1584000" y="2404440"/>
            <a:ext cx="146160" cy="14616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302480" y="3828960"/>
            <a:ext cx="92520" cy="9252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1760" y="5914080"/>
            <a:ext cx="99360" cy="9900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2533" y="220133"/>
            <a:ext cx="590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ОГОРОДЫ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https://ferma-biz.ru/wp-content/uploads/2016/01/1112-0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00" y="1113155"/>
            <a:ext cx="6275599" cy="4830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585720" y="-2304"/>
              <a:ext cx="5686200" cy="71971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600" y="-6264"/>
                <a:ext cx="5695920" cy="72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5026680" y="7776"/>
              <a:ext cx="5207760" cy="759204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3440" y="4896"/>
                <a:ext cx="5216400" cy="7598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Овал 11"/>
          <p:cNvSpPr/>
          <p:nvPr/>
        </p:nvSpPr>
        <p:spPr>
          <a:xfrm>
            <a:off x="1710720" y="1419840"/>
            <a:ext cx="225720" cy="22608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329480" y="3842640"/>
            <a:ext cx="213120" cy="21348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04920" y="5316480"/>
            <a:ext cx="110160" cy="11016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1349000" y="83160"/>
            <a:ext cx="125280" cy="125640"/>
          </a:xfrm>
          <a:prstGeom prst="ellipse">
            <a:avLst/>
          </a:prstGeom>
          <a:noFill/>
          <a:ln w="16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0935" y="179799"/>
            <a:ext cx="1286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3C0B65"/>
                </a:solidFill>
                <a:latin typeface="Arial Black" panose="020B0A04020102020204" pitchFamily="34" charset="0"/>
              </a:rPr>
              <a:t>ПЕРЕЧЕНЬ ЛАБОРАТОРНЫХ И ПРАКТИЧЕСКИХ РАБОТ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3C0B65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47913343"/>
              </p:ext>
            </p:extLst>
          </p:nvPr>
        </p:nvGraphicFramePr>
        <p:xfrm>
          <a:off x="623300" y="815835"/>
          <a:ext cx="110808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0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92</Words>
  <Application>Microsoft Office PowerPoint</Application>
  <PresentationFormat>Широкоэкранный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Богаткина</dc:creator>
  <cp:lastModifiedBy>АНО СОШ Пеликан</cp:lastModifiedBy>
  <cp:revision>32</cp:revision>
  <dcterms:created xsi:type="dcterms:W3CDTF">2024-03-28T14:34:26Z</dcterms:created>
  <dcterms:modified xsi:type="dcterms:W3CDTF">2024-04-01T14:26:16Z</dcterms:modified>
</cp:coreProperties>
</file>