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dMasterIdLst>
    <p:sldMasterId id="2147483648" r:id="rId5"/>
  </p:sldMasterIdLst>
  <p:sldIdLst>
    <p:sldId id="256" r:id="rId6"/>
    <p:sldId id="259" r:id="rId7"/>
    <p:sldId id="260" r:id="rId8"/>
    <p:sldId id="261" r:id="rId9"/>
    <p:sldId id="262" r:id="rId10"/>
    <p:sldId id="258" r:id="rId11"/>
  </p:sldIdLst>
  <p:sldSz cx="9144000" cy="6858000"/>
  <p:notesSz cx="6858000" cy="9144000"/>
  <p:defaultTextStyle>
    <a:lvl1pPr marL="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1pPr>
    <a:lvl2pPr marL="4572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2pPr>
    <a:lvl3pPr marL="9144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3pPr>
    <a:lvl4pPr marL="13716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4pPr>
    <a:lvl5pPr marL="18288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5pPr>
    <a:lvl6pPr marL="22860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6pPr>
    <a:lvl7pPr marL="27432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7pPr>
    <a:lvl8pPr marL="32004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8pPr>
    <a:lvl9pPr marL="36576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9pPr>
  </p:defaultTextStyle>
</p:presentation>
</file>

<file path=ppt/presProps.xml><?xml version="1.0" encoding="utf-8"?>
<p:presentation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dt="1592294607" val="970" rev64="64" revOS="1"/>
      <pr:smFileRevision xmlns:pr="smNativeData" dt="1592294607" val="0"/>
      <pr:guideOptions xmlns:pr="smNativeData" dt="1592294607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ideViewPr>
    <p:cSldViewPr snapToObjects="1" showGuides="1">
      <p:cViewPr varScale="1">
        <p:scale>
          <a:sx n="85" d="100"/>
          <a:sy n="85" d="100"/>
        </p:scale>
        <p:origin x="298" y="213"/>
      </p:cViewPr>
      <p:guideLst x="0" y="0"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18" d="100"/>
        <a:sy n="18" d="100"/>
      </p:scale>
      <p:origin x="0" y="0"/>
    </p:cViewPr>
  </p:sorterViewPr>
  <p:notesViewPr>
    <p:cSldViewPr snapToObjects="1" showGuides="1">
      <p:cViewPr>
        <p:scale>
          <a:sx n="85" d="100"/>
          <a:sy n="85" d="100"/>
        </p:scale>
        <p:origin x="298" y="213"/>
      </p:cViewPr>
    </p:cSldViewPr>
  </p:notesViewPr>
  <p:gridSpacing cx="71755" cy="71755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Gg0AAAg0AAAmFgAAAAAAACYAAAAIAAAAAYAAAAAAAAA="/>
              </a:ext>
            </a:extLst>
          </p:cNvSpPr>
          <p:nvPr>
            <p:ph type="ctrTitle"/>
          </p:nvPr>
        </p:nvSpPr>
        <p:spPr>
          <a:xfrm>
            <a:off x="685800" y="2129790"/>
            <a:ext cx="7772400" cy="1470660"/>
          </a:xfrm>
        </p:spPr>
        <p:txBody>
          <a:bodyPr/>
          <a:lstStyle/>
          <a:p>
            <a:pPr/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val="SMDATA_13_z3zo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6BcAANAvAACwIgAAAAAAACYAAAAIAAAAAYAAAAAAAAA=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/>
            <a:r>
              <a:t>Щелкните для редактирования основного стиля подзаголовка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JOB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A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C095632D-22CE-F0A6-801D-D4F31E537681}" type="datetime1">
              <a:t/>
            </a:fld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A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A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C095632D-2BDE-48D4-90A5-DD816CEB6688}" type="slidenum">
              <a:t/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4CAAAA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val="SMDATA_13_z3zoXh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AAAAACYAAAAIAAAAAgAAAAAAAAA="/>
              </a:ext>
            </a:extLst>
          </p:cNvSpPr>
          <p:nvPr>
            <p:ph idx="1"/>
          </p:nvPr>
        </p:nvSpPr>
        <p:spPr/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A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C095632D-C581-A286-CF4F-33D33E013966}" type="datetime1">
              <a:t/>
            </a:fld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A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A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C095632D-A8E8-F7A3-A61A-5EF61B54500B}" type="slidenum">
              <a:t/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itleAnd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val="SMDATA_13_z3zoXhMAAAAlAAAAZAAAAA8BAAAAkAAAAEgAAACQAAAASAAAAAAAAAAC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IKAAAsAEAAHA1AACwJQAAAAAAACYAAAAIAAAAgwAAAAAAAAA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numCol="1" spcCol="215900" anchor="b">
            <a:prstTxWarp prst="textNoShape">
              <a:avLst/>
            </a:prstTxWarp>
          </a:bodyPr>
          <a:lstStyle/>
          <a:p>
            <a:pPr/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val="SMDATA_13_z3zoXh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NgnAACwJQAAAAAAACYAAAAIAAAAAwAAAAAAAAA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A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C095632D-51DA-9F95-9472-A7C02D3C62F2}" type="datetime1">
              <a:t/>
            </a:fld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A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A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C095632D-B6D8-9257-967F-4002EF316015}" type="slidenum">
              <a:t/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x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4CAAAA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val="SMDATA_13_z3zo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A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/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A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C095632D-6087-3E55-C9D3-9600ED9D3FC3}" type="datetime1">
              <a:t/>
            </a:fld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A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A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C095632D-EFC1-70B7-8F9D-19E20FD3794C}" type="slidenum">
              <a:t/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val="SMDATA_13_z3zo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HBsAAEI0AAB9IwAAAAAAACYAAAAIAAAAgY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l">
              <a:defRPr sz="4000" b="1" cap="all"/>
            </a:lvl1pPr>
          </a:lstStyle>
          <a:p>
            <a:pPr>
              <a:defRPr cap="all"/>
            </a:pPr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val="SMDATA_13_z3zoXh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4REAAEI0AAAcGwAAAAAAACYAAAAIAAAAgYAAAAAAAAA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/>
            <a:r>
              <a:t>Щелкните для редактирования основных стилей текста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A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C095632D-63D8-EB9C-9606-95C9244860C0}" type="datetime1">
              <a:t/>
            </a:fld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A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A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C095632D-DEAD-85C3-E368-28967B26157D}" type="slidenum">
              <a:t/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ColTx">
  <p:cSld name="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4CAAAA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2"/>
          <p:cNvSpPr>
            <a:spLocks noGrp="1" noChangeArrowheads="1"/>
            <a:extLst>
              <a:ext uri="smNativeData">
                <pr:smNativeData xmlns:pr="smNativeData" val="SMDATA_13_z3zo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KgbAACwJQAAAAAAACYAAAAIAAAAAYAAAAAAAAA="/>
              </a:ext>
            </a:extLst>
          </p:cNvSpPr>
          <p:nvPr>
            <p:ph sz="half" idx="1"/>
          </p:nvPr>
        </p:nvSpPr>
        <p:spPr>
          <a:xfrm>
            <a:off x="457200" y="160020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/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ТекстСлайда1"/>
          <p:cNvSpPr>
            <a:spLocks noGrp="1" noChangeArrowheads="1"/>
            <a:extLst>
              <a:ext uri="smNativeData">
                <pr:smNativeData xmlns:pr="smNativeData" val="SMDATA_13_z3zo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YHAAA2AkAAHA1AACwJQAAAAAAACYAAAAIAAAAAYAAAAAAAAA="/>
              </a:ext>
            </a:extLst>
          </p:cNvSpPr>
          <p:nvPr>
            <p:ph sz="half" idx="2"/>
          </p:nvPr>
        </p:nvSpPr>
        <p:spPr>
          <a:xfrm>
            <a:off x="4648200" y="160020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/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" name="ОбластьДатыВремени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A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C095632D-95D4-40FB-9AAD-63AE43E36C36}" type="datetime1">
              <a:t/>
            </a:fld>
          </a:p>
        </p:txBody>
      </p:sp>
      <p:sp>
        <p:nvSpPr>
          <p:cNvPr id="6" name="ОбластьНижнегоКолонтитула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A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7" name="ОбластьНомераСлайда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A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C095632D-5CCD-F167-831C-AA32DF5275FF}" type="slidenum">
              <a:t/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4CAAAA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3"/>
          <p:cNvSpPr>
            <a:spLocks noGrp="1" noChangeArrowheads="1"/>
            <a:extLst>
              <a:ext uri="smNativeData">
                <pr:smNativeData xmlns:pr="smNativeData" val="SMDATA_13_z3zoXh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cQkAAKobAABhDQAAAAAAACYAAAAIAAAAgYAAAAAAAAA=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/>
            <a:r>
              <a:t>Щелкните для редактирования основных стилей текста</a:t>
            </a:r>
          </a:p>
        </p:txBody>
      </p:sp>
      <p:sp>
        <p:nvSpPr>
          <p:cNvPr id="4" name="ТекстСлайда1"/>
          <p:cNvSpPr>
            <a:spLocks noGrp="1" noChangeArrowheads="1"/>
            <a:extLst>
              <a:ext uri="smNativeData">
                <pr:smNativeData xmlns:pr="smNativeData" val="SMDATA_13_z3zo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Q0AAKobAACwJQAAAAAAACYAAAAIAAAAAYAAAAAAAAA="/>
              </a:ext>
            </a:extLst>
          </p:cNvSpPr>
          <p:nvPr>
            <p:ph sz="half" idx="2"/>
          </p:nvPr>
        </p:nvSpPr>
        <p:spPr>
          <a:xfrm>
            <a:off x="457200" y="2174875"/>
            <a:ext cx="4039870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/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" name="ТекстСлайда2"/>
          <p:cNvSpPr>
            <a:spLocks noGrp="1" noChangeArrowheads="1"/>
            <a:extLst>
              <a:ext uri="smNativeData">
                <pr:smNativeData xmlns:pr="smNativeData" val="SMDATA_13_z3zoXh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HAAAcQkAAHA1AABhDQAAAAAAACYAAAAIAAAAgYAAAAAAAAA=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/>
            <a:r>
              <a:t>Щелкните для редактирования основных стилей текста</a:t>
            </a:r>
          </a:p>
        </p:txBody>
      </p:sp>
      <p:sp>
        <p:nvSpPr>
          <p:cNvPr id="6" name="ТекстСлайда4"/>
          <p:cNvSpPr>
            <a:spLocks noGrp="1" noChangeArrowheads="1"/>
            <a:extLst>
              <a:ext uri="smNativeData">
                <pr:smNativeData xmlns:pr="smNativeData" val="SMDATA_13_z3zo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HAAAYQ0AAHA1AACwJQAAAAAAACYAAAAIAAAAAYAAAAAAAAA="/>
              </a:ext>
            </a:extLst>
          </p:cNvSpPr>
          <p:nvPr>
            <p:ph sz="half" idx="4"/>
          </p:nvPr>
        </p:nvSpPr>
        <p:spPr>
          <a:xfrm>
            <a:off x="4646930" y="2174875"/>
            <a:ext cx="4039870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/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" name="ОбластьДатыВремени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A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C095632D-518D-945E-C379-A70BE63735F2}" type="datetime1">
              <a:t/>
            </a:fld>
          </a:p>
        </p:txBody>
      </p:sp>
      <p:sp>
        <p:nvSpPr>
          <p:cNvPr id="8" name="ОбластьНижнегоКолонтитула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A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9" name="ОбластьНомераСлайда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A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C095632D-B8DA-D340-943E-4E15F870621B}" type="slidenum">
              <a:t/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4CAAAA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ОбластьДатыВремени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A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C095632D-F9CC-1118-82FC-0F4DA0B2745A}" type="datetime1">
              <a:t/>
            </a:fld>
          </a:p>
        </p:txBody>
      </p:sp>
      <p:sp>
        <p:nvSpPr>
          <p:cNvPr id="4" name="ОбластьНижнегоКолонтитула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A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5" name="ОбластьНомераСлайда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A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C095632D-71E7-82B3-A96F-87E60B215FD2}" type="slidenum">
              <a:t/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стьДатыВремени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A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C095632D-EDA6-6A43-E887-1B16FBC91E4E}" type="datetime1">
              <a:t/>
            </a:fld>
          </a:p>
        </p:txBody>
      </p:sp>
      <p:sp>
        <p:nvSpPr>
          <p:cNvPr id="3" name="ОбластьНижнегоКолонтитула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A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4" name="ОбластьНомераСлайда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A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C095632D-3481-4997-CFA4-C2C22FEA3997}" type="slidenum">
              <a:t/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val="SMDATA_13_z3zoXh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gEAAFIVAADUCAAAAAAAACYAAAAIAAAAgYAAAAAAAAA=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sz="2000" b="1"/>
            </a:lvl1pPr>
          </a:lstStyle>
          <a:p>
            <a:pPr/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2"/>
          <p:cNvSpPr>
            <a:spLocks noGrp="1" noChangeArrowheads="1"/>
            <a:extLst>
              <a:ext uri="smNativeData">
                <pr:smNativeData xmlns:pr="smNativeData" val="SMDATA_13_z3zo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+FQAArgEAAHA1AACwJQAAAAAAACYAAAAIAAAAAYAAAAAAAAA=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/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ТекстСлайда1"/>
          <p:cNvSpPr>
            <a:spLocks noGrp="1" noChangeArrowheads="1"/>
            <a:extLst>
              <a:ext uri="smNativeData">
                <pr:smNativeData xmlns:pr="smNativeData" val="SMDATA_13_z3zo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1AgAAFIVAACwJQAAAAAAACYAAAAIAAAAAYAAAAAAAAA="/>
              </a:ext>
            </a:extLst>
          </p:cNvSpPr>
          <p:nvPr>
            <p:ph sz="half" idx="2"/>
          </p:nvPr>
        </p:nvSpPr>
        <p:spPr>
          <a:xfrm>
            <a:off x="457200" y="1435100"/>
            <a:ext cx="3008630" cy="46913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/>
            <a:r>
              <a:t>Щелкните для редактирования основных стилей текста</a:t>
            </a:r>
          </a:p>
        </p:txBody>
      </p:sp>
      <p:sp>
        <p:nvSpPr>
          <p:cNvPr id="5" name="ОбластьДатыВремени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A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C095632D-9A85-3CE7-CBD1-6CB25F9F3D39}" type="datetime1">
              <a:t/>
            </a:fld>
          </a:p>
        </p:txBody>
      </p:sp>
      <p:sp>
        <p:nvSpPr>
          <p:cNvPr id="6" name="ОбластьНижнегоКолонтитула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A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7" name="ОбластьНомераСлайда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A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C095632D-509B-299C-D5C4-A6C9248A23F3}" type="slidenum">
              <a:t/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val="SMDATA_13_z3zoXh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GCwAAiB0AAMYsAAAEIQAAAAAAACYAAAAIAAAAgYAAAAAAAAA=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sz="2000" b="1"/>
            </a:lvl1pPr>
          </a:lstStyle>
          <a:p>
            <a:pPr/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2"/>
          <p:cNvSpPr>
            <a:spLocks noGrp="1" noChangeArrowheads="1"/>
            <a:extLst>
              <a:ext uri="smNativeData">
                <pr:smNativeData xmlns:pr="smNativeData" val="SMDATA_13_z3zo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GCwAAxgMAAMYsAAAWHQAAAAAAACYAAAAIAAAAAYAAAAAAAAA=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/>
            <a:r>
              <a:t>Щелкните для редактирования основных стилей текста</a:t>
            </a:r>
          </a:p>
        </p:txBody>
      </p:sp>
      <p:sp>
        <p:nvSpPr>
          <p:cNvPr id="4" name="ТекстСлайда1"/>
          <p:cNvSpPr>
            <a:spLocks noGrp="1" noChangeArrowheads="1"/>
            <a:extLst>
              <a:ext uri="smNativeData">
                <pr:smNativeData xmlns:pr="smNativeData" val="SMDATA_13_z3zo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GCwAABCEAAMYsAAD4JQAAAAAAACYAAAAIAAAAAYAAAAAAAAA="/>
              </a:ext>
            </a:extLst>
          </p:cNvSpPr>
          <p:nvPr>
            <p:ph sz="half" idx="2"/>
          </p:nvPr>
        </p:nvSpPr>
        <p:spPr>
          <a:xfrm>
            <a:off x="1791970" y="5367020"/>
            <a:ext cx="5486400" cy="8051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/>
            <a:r>
              <a:t>Щелкните для редактирования основных стилей текста</a:t>
            </a:r>
          </a:p>
        </p:txBody>
      </p:sp>
      <p:sp>
        <p:nvSpPr>
          <p:cNvPr id="5" name="ОбластьДатыВремени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A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C095632D-69E2-B260-AC5F-9F35D8115ACA}" type="datetime1">
              <a:t/>
            </a:fld>
          </a:p>
        </p:txBody>
      </p:sp>
      <p:sp>
        <p:nvSpPr>
          <p:cNvPr id="6" name="ОбластьНижнегоКолонтитула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A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7" name="ОбластьНомераСлайда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A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C095632D-D7EE-F98E-A014-21DB365A5674}" type="slidenum">
              <a:t/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 name="Оформление по умолчани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4CAAAAAAAACYAAAAIAAAA//////////8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val="SMDATA_13_z3zo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AAAAACYAAAAIAAAA//////////8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AAAAACYAAAAIAAAA//////////8="/>
              </a:ext>
            </a:extLst>
          </p:cNvSpPr>
          <p:nvPr>
            <p:ph type="dt" sz="quarter" idx="2"/>
          </p:nvPr>
        </p:nvSpPr>
        <p:spPr>
          <a:xfrm>
            <a:off x="457200" y="6356985"/>
            <a:ext cx="2133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/>
            <a:fld id="{C095632D-E3FD-635F-B38E-150AE7C04540}" type="datetime1">
              <a:t/>
            </a:fld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AAAAACYAAAAIAAAA//////////8="/>
              </a:ext>
            </a:extLst>
          </p:cNvSpPr>
          <p:nvPr>
            <p:ph type="ftr" sz="quarter" idx="3"/>
          </p:nvPr>
        </p:nvSpPr>
        <p:spPr>
          <a:xfrm>
            <a:off x="3124200" y="6356985"/>
            <a:ext cx="2895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/>
            <a:r>
              <a:t/>
            </a:r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AAAAACYAAAAIAAAA//////////8="/>
              </a:ext>
            </a:extLst>
          </p:cNvSpPr>
          <p:nvPr>
            <p:ph type="sldNum" sz="quarter" idx="4"/>
          </p:nvPr>
        </p:nvSpPr>
        <p:spPr>
          <a:xfrm>
            <a:off x="6553200" y="6356985"/>
            <a:ext cx="2133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/>
            <a:fld id="{C095632D-F6C8-C226-862F-00739E617055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marR="0" indent="0" algn="ctr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1pPr>
    </p:titleStyle>
    <p:bodyStyle>
      <a:lvl1pPr marL="342900" marR="0" indent="-3429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1pPr>
      <a:lvl2pPr marL="74295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2pPr>
      <a:lvl3pPr marL="1143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3pPr>
      <a:lvl4pPr marL="1600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4pPr>
      <a:lvl5pPr marL="20574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5pPr>
      <a:lvl6pPr marL="25146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6pPr>
      <a:lvl7pPr marL="29718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7pPr>
      <a:lvl8pPr marL="3429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8pPr>
      <a:lvl9pPr marL="3886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9pPr>
    </p:bodyStyle>
    <p:otherStyle>
      <a:lvl1pPr marL="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5pPr>
      <a:lvl6pPr marL="2286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6pPr>
      <a:lvl7pPr marL="2743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7pPr>
      <a:lvl8pPr marL="3200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8pPr>
      <a:lvl9pPr marL="3657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slide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4BAAAGg0AAAg0AAAmFgAAAAAAACYAAAAIAAAAAAAAAAAAAAA="/>
              </a:ext>
            </a:extLst>
          </p:cNvSpPr>
          <p:nvPr>
            <p:ph type="ctrTitle"/>
          </p:nvPr>
        </p:nvSpPr>
        <p:spPr/>
        <p:txBody>
          <a:bodyPr/>
          <a:lstStyle/>
          <a:p>
            <a:p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val="SMDATA_13_z3zo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wCAAA6BcAANAvAACwIgAAAAAAACYAAAAIAAAAAAAAAAAAAAA=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pPr/>
          </a:p>
        </p:txBody>
      </p:sp>
      <p:pic>
        <p:nvPicPr>
          <p:cNvPr id="4" name="Изображение1"/>
          <p:cNvPicPr>
            <a:picLocks noChangeAspect="1"/>
            <a:extLst>
              <a:ext uri="smNativeData">
                <pr:smNativeData xmlns:pr="smNativeData" val="SMDATA_15_z3zoXh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N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PEwAAGFrAAD0tgAAYac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2392660" y="17455515"/>
            <a:ext cx="17348200" cy="97536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Изображение2"/>
          <p:cNvPicPr>
            <a:picLocks noChangeAspect="1"/>
            <a:extLst>
              <a:ext uri="smNativeData">
                <pr:smNativeData xmlns:pr="smNativeData" val="SMDATA_15_z3zoXh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AAAAAMEFAABBOAAA9iU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355"/>
            <a:ext cx="9144635" cy="523557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sw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4BAAAGg0AAAg0AAAmFgAAAAAAACYAAAAIAAAAAAAAAAAAAAA="/>
              </a:ext>
            </a:extLst>
          </p:cNvSpPr>
          <p:nvPr>
            <p:ph type="ctrTitle"/>
          </p:nvPr>
        </p:nvSpPr>
        <p:spPr/>
        <p:txBody>
          <a:bodyPr/>
          <a:lstStyle/>
          <a:p>
            <a:p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val="SMDATA_13_z3zo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wCAAA6BcAANAvAACwIgAAAAAAACYAAAAIAAAAAAAAAAAAAAA=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pPr/>
          </a:p>
        </p:txBody>
      </p:sp>
      <p:pic>
        <p:nvPicPr>
          <p:cNvPr id="4" name="Изображение1"/>
          <p:cNvPicPr>
            <a:picLocks noChangeAspect="1"/>
            <a:extLst>
              <a:ext uri="smNativeData">
                <pr:smNativeData xmlns:pr="smNativeData" val="SMDATA_15_z3zoXh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AQAAALsEAABAOAAAhSU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768985"/>
            <a:ext cx="9143365" cy="533019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B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4BAAAGg0AAAg0AAAmFgAAAAAAACYAAAAIAAAAAAAAAAAAAAA="/>
              </a:ext>
            </a:extLst>
          </p:cNvSpPr>
          <p:nvPr>
            <p:ph type="ctrTitle"/>
          </p:nvPr>
        </p:nvSpPr>
        <p:spPr/>
        <p:txBody>
          <a:bodyPr/>
          <a:lstStyle/>
          <a:p>
            <a:p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val="SMDATA_13_z3zo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0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wCAAA6BcAANAvAACwIgAAAAAAACYAAAAIAAAAAAAAAAAAAAA=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pPr/>
          </a:p>
        </p:txBody>
      </p:sp>
      <p:pic>
        <p:nvPicPr>
          <p:cNvPr id="4" name="Изображение1"/>
          <p:cNvPicPr>
            <a:picLocks noChangeAspect="1"/>
            <a:extLst>
              <a:ext uri="smNativeData">
                <pr:smNativeData xmlns:pr="smNativeData" val="SMDATA_15_z3zoXh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DAHw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AQAAALsEAABAOAAAGyY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768985"/>
            <a:ext cx="9143365" cy="542544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JgPugM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4BAAAGg0AAAg0AAAmFgAAAAAAACYAAAAIAAAAAAAAAAAAAAA="/>
              </a:ext>
            </a:extLst>
          </p:cNvSpPr>
          <p:nvPr>
            <p:ph type="ctrTitle"/>
          </p:nvPr>
        </p:nvSpPr>
        <p:spPr/>
        <p:txBody>
          <a:bodyPr/>
          <a:lstStyle/>
          <a:p>
            <a:p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val="SMDATA_13_z3zo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wCAAA6BcAANAvAACwIgAAAAAAACYAAAAIAAAAAAAAAAAAAAA=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pPr/>
          </a:p>
        </p:txBody>
      </p:sp>
      <p:pic>
        <p:nvPicPr>
          <p:cNvPr id="4" name="Изображение1"/>
          <p:cNvPicPr>
            <a:picLocks noChangeAspect="1"/>
            <a:extLst>
              <a:ext uri="smNativeData">
                <pr:smNativeData xmlns:pr="smNativeData" val="SMDATA_15_z3zoXh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AQAAABcEAABAOAAADCY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664845"/>
            <a:ext cx="9143365" cy="552005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AAM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4BAAAGg0AAAg0AAAmFgAAAAAAACYAAAAIAAAAAAAAAAAAAAA="/>
              </a:ext>
            </a:extLst>
          </p:cNvSpPr>
          <p:nvPr>
            <p:ph type="ctrTitle"/>
          </p:nvPr>
        </p:nvSpPr>
        <p:spPr/>
        <p:txBody>
          <a:bodyPr/>
          <a:lstStyle/>
          <a:p>
            <a:p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val="SMDATA_13_z3zo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4Acw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wCAAA6BcAANAvAACwIgAAAAAAACYAAAAIAAAAAAAAAAAAAAA=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pPr/>
          </a:p>
        </p:txBody>
      </p:sp>
      <p:pic>
        <p:nvPicPr>
          <p:cNvPr id="4" name="Изображение1"/>
          <p:cNvPicPr>
            <a:picLocks noChangeAspect="1"/>
            <a:extLst>
              <a:ext uri="smNativeData">
                <pr:smNativeData xmlns:pr="smNativeData" val="SMDATA_15_z3zoXh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DQsCDQ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AAAAALYDAAA/OAAAQCY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250"/>
            <a:ext cx="9143365" cy="561467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val="SMDATA_13_z3zo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4BAAAGg0AAAg0AAAmFgAAAAAAACYAAAAIAAAAAAAAAAAAAAA="/>
              </a:ext>
            </a:extLst>
          </p:cNvSpPr>
          <p:nvPr>
            <p:ph type="ctrTitle"/>
          </p:nvPr>
        </p:nvSpPr>
        <p:spPr/>
        <p:txBody>
          <a:bodyPr/>
          <a:lstStyle/>
          <a:p>
            <a:p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val="SMDATA_13_z3zo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cq6o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wCAAA6BcAANAvAACwIgAAAAAAACYAAAAIAAAAAAAAAAAAAAA=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pPr/>
          </a:p>
        </p:txBody>
      </p:sp>
      <p:pic>
        <p:nvPicPr>
          <p:cNvPr id="4" name="Изображение1"/>
          <p:cNvPicPr>
            <a:picLocks noChangeAspect="1"/>
            <a:extLst>
              <a:ext uri="smNativeData">
                <pr:smNativeData xmlns:pr="smNativeData" val="SMDATA_15_z3zoXh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H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AAAAALYDAAA/OAAA1iY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250"/>
            <a:ext cx="9143365" cy="57099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Basic Sans"/>
        <a:ea typeface="Basic Roman"/>
        <a:cs typeface="Basic Roman"/>
      </a:majorFont>
      <a:minorFont>
        <a:latin typeface="Basic Sans"/>
        <a:ea typeface="Basic Roman"/>
        <a:cs typeface="Basic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eugen</cp:lastModifiedBy>
  <cp:revision>0</cp:revision>
  <dcterms:created xsi:type="dcterms:W3CDTF">2020-06-16T08:00:15Z</dcterms:created>
  <dcterms:modified xsi:type="dcterms:W3CDTF">2020-06-16T08:03:27Z</dcterms:modified>
</cp:coreProperties>
</file>